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1"/>
  </p:notesMasterIdLst>
  <p:sldIdLst>
    <p:sldId id="256" r:id="rId2"/>
    <p:sldId id="259" r:id="rId3"/>
    <p:sldId id="261" r:id="rId4"/>
    <p:sldId id="257" r:id="rId5"/>
    <p:sldId id="263" r:id="rId6"/>
    <p:sldId id="264" r:id="rId7"/>
    <p:sldId id="266" r:id="rId8"/>
    <p:sldId id="262" r:id="rId9"/>
    <p:sldId id="267" r:id="rId10"/>
    <p:sldId id="268" r:id="rId11"/>
    <p:sldId id="270" r:id="rId12"/>
    <p:sldId id="271" r:id="rId13"/>
    <p:sldId id="272" r:id="rId14"/>
    <p:sldId id="273" r:id="rId15"/>
    <p:sldId id="276" r:id="rId16"/>
    <p:sldId id="277" r:id="rId17"/>
    <p:sldId id="278" r:id="rId18"/>
    <p:sldId id="350" r:id="rId19"/>
    <p:sldId id="336" r:id="rId20"/>
    <p:sldId id="279" r:id="rId21"/>
    <p:sldId id="280" r:id="rId22"/>
    <p:sldId id="281" r:id="rId23"/>
    <p:sldId id="282" r:id="rId24"/>
    <p:sldId id="283" r:id="rId25"/>
    <p:sldId id="284" r:id="rId26"/>
    <p:sldId id="348" r:id="rId27"/>
    <p:sldId id="285" r:id="rId28"/>
    <p:sldId id="286" r:id="rId29"/>
    <p:sldId id="287" r:id="rId30"/>
    <p:sldId id="288" r:id="rId31"/>
    <p:sldId id="290" r:id="rId32"/>
    <p:sldId id="291" r:id="rId33"/>
    <p:sldId id="292" r:id="rId34"/>
    <p:sldId id="293" r:id="rId35"/>
    <p:sldId id="294" r:id="rId36"/>
    <p:sldId id="295" r:id="rId37"/>
    <p:sldId id="296" r:id="rId38"/>
    <p:sldId id="289" r:id="rId39"/>
    <p:sldId id="297" r:id="rId40"/>
    <p:sldId id="298" r:id="rId41"/>
    <p:sldId id="299" r:id="rId42"/>
    <p:sldId id="300" r:id="rId43"/>
    <p:sldId id="301" r:id="rId44"/>
    <p:sldId id="302" r:id="rId45"/>
    <p:sldId id="341" r:id="rId46"/>
    <p:sldId id="343" r:id="rId47"/>
    <p:sldId id="307" r:id="rId48"/>
    <p:sldId id="306" r:id="rId49"/>
    <p:sldId id="351" r:id="rId50"/>
    <p:sldId id="309" r:id="rId51"/>
    <p:sldId id="339" r:id="rId52"/>
    <p:sldId id="313" r:id="rId53"/>
    <p:sldId id="342" r:id="rId54"/>
    <p:sldId id="314" r:id="rId55"/>
    <p:sldId id="315" r:id="rId56"/>
    <p:sldId id="316" r:id="rId57"/>
    <p:sldId id="308" r:id="rId58"/>
    <p:sldId id="265" r:id="rId59"/>
    <p:sldId id="310" r:id="rId60"/>
    <p:sldId id="337" r:id="rId61"/>
    <p:sldId id="312" r:id="rId62"/>
    <p:sldId id="338" r:id="rId63"/>
    <p:sldId id="319" r:id="rId64"/>
    <p:sldId id="318" r:id="rId65"/>
    <p:sldId id="334" r:id="rId66"/>
    <p:sldId id="347" r:id="rId67"/>
    <p:sldId id="344" r:id="rId68"/>
    <p:sldId id="349" r:id="rId69"/>
    <p:sldId id="335" r:id="rId70"/>
  </p:sldIdLst>
  <p:sldSz cx="9144000" cy="5715000" type="screen16x10"/>
  <p:notesSz cx="6858000" cy="9144000"/>
  <p:embeddedFontLst>
    <p:embeddedFont>
      <p:font typeface="Cambria Math" panose="02040503050406030204" pitchFamily="18" charset="0"/>
      <p:regular r:id="rId72"/>
    </p:embeddedFont>
    <p:embeddedFont>
      <p:font typeface="Segoe UI" panose="020B0502040204020203" pitchFamily="34" charset="0"/>
      <p:regular r:id="rId73"/>
      <p:bold r:id="rId74"/>
      <p:italic r:id="rId75"/>
      <p:boldItalic r:id="rId76"/>
    </p:embeddedFont>
    <p:embeddedFont>
      <p:font typeface="Verdana" panose="020B0604030504040204" pitchFamily="34" charset="0"/>
      <p:regular r:id="rId77"/>
      <p:bold r:id="rId78"/>
      <p:italic r:id="rId79"/>
      <p:boldItalic r:id="rId8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497E36-411D-4BEA-B3EE-ABF842D0A1A2}" v="12" dt="2025-08-13T18:03:38.072"/>
    <p1510:client id="{CE705BE7-002E-8594-1BBB-64A7C3315B78}" v="333" dt="2025-08-12T23:52:14.582"/>
  </p1510:revLst>
</p1510:revInfo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6"/>
    <p:restoredTop sz="94795"/>
  </p:normalViewPr>
  <p:slideViewPr>
    <p:cSldViewPr snapToGrid="0">
      <p:cViewPr varScale="1">
        <p:scale>
          <a:sx n="121" d="100"/>
          <a:sy n="121" d="100"/>
        </p:scale>
        <p:origin x="1122" y="9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3.fntdata"/><Relationship Id="rId79" Type="http://schemas.openxmlformats.org/officeDocument/2006/relationships/font" Target="fonts/font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6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.fntdata"/><Relationship Id="rId80" Type="http://schemas.openxmlformats.org/officeDocument/2006/relationships/font" Target="fonts/font9.fntdata"/><Relationship Id="rId85" Type="http://schemas.microsoft.com/office/2016/11/relationships/changesInfo" Target="changesInfos/changesInfo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4.fntdata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2.fntdata"/><Relationship Id="rId78" Type="http://schemas.openxmlformats.org/officeDocument/2006/relationships/font" Target="fonts/font7.fntdata"/><Relationship Id="rId81" Type="http://schemas.openxmlformats.org/officeDocument/2006/relationships/presProps" Target="presProps.xml"/><Relationship Id="rId86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5.fntdata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userId="S::urn:spo:tenantanon#9e2f1485-3e53-4662-b1de-0c2bcb66d447::" providerId="AD" clId="Web-{CE705BE7-002E-8594-1BBB-64A7C3315B78}"/>
    <pc:docChg chg="addSld delSld modSld">
      <pc:chgData name="Usuário Convidado" userId="S::urn:spo:tenantanon#9e2f1485-3e53-4662-b1de-0c2bcb66d447::" providerId="AD" clId="Web-{CE705BE7-002E-8594-1BBB-64A7C3315B78}" dt="2025-08-12T23:52:14.582" v="281"/>
      <pc:docMkLst>
        <pc:docMk/>
      </pc:docMkLst>
      <pc:sldChg chg="modSp">
        <pc:chgData name="Usuário Convidado" userId="S::urn:spo:tenantanon#9e2f1485-3e53-4662-b1de-0c2bcb66d447::" providerId="AD" clId="Web-{CE705BE7-002E-8594-1BBB-64A7C3315B78}" dt="2025-08-12T22:43:54.276" v="2" actId="20577"/>
        <pc:sldMkLst>
          <pc:docMk/>
          <pc:sldMk cId="0" sldId="263"/>
        </pc:sldMkLst>
        <pc:spChg chg="mod">
          <ac:chgData name="Usuário Convidado" userId="S::urn:spo:tenantanon#9e2f1485-3e53-4662-b1de-0c2bcb66d447::" providerId="AD" clId="Web-{CE705BE7-002E-8594-1BBB-64A7C3315B78}" dt="2025-08-12T22:43:54.276" v="2" actId="20577"/>
          <ac:spMkLst>
            <pc:docMk/>
            <pc:sldMk cId="0" sldId="263"/>
            <ac:spMk id="105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CE705BE7-002E-8594-1BBB-64A7C3315B78}" dt="2025-08-12T22:45:29.451" v="6"/>
        <pc:sldMkLst>
          <pc:docMk/>
          <pc:sldMk cId="0" sldId="267"/>
        </pc:sldMkLst>
        <pc:spChg chg="mod">
          <ac:chgData name="Usuário Convidado" userId="S::urn:spo:tenantanon#9e2f1485-3e53-4662-b1de-0c2bcb66d447::" providerId="AD" clId="Web-{CE705BE7-002E-8594-1BBB-64A7C3315B78}" dt="2025-08-12T22:45:29.451" v="6"/>
          <ac:spMkLst>
            <pc:docMk/>
            <pc:sldMk cId="0" sldId="267"/>
            <ac:spMk id="144" creationId="{00000000-0000-0000-0000-000000000000}"/>
          </ac:spMkLst>
        </pc:spChg>
      </pc:sldChg>
      <pc:sldChg chg="del">
        <pc:chgData name="Usuário Convidado" userId="S::urn:spo:tenantanon#9e2f1485-3e53-4662-b1de-0c2bcb66d447::" providerId="AD" clId="Web-{CE705BE7-002E-8594-1BBB-64A7C3315B78}" dt="2025-08-12T23:35:07.509" v="39"/>
        <pc:sldMkLst>
          <pc:docMk/>
          <pc:sldMk cId="0" sldId="269"/>
        </pc:sldMkLst>
      </pc:sldChg>
      <pc:sldChg chg="modSp">
        <pc:chgData name="Usuário Convidado" userId="S::urn:spo:tenantanon#9e2f1485-3e53-4662-b1de-0c2bcb66d447::" providerId="AD" clId="Web-{CE705BE7-002E-8594-1BBB-64A7C3315B78}" dt="2025-08-12T22:48:55.269" v="16" actId="20577"/>
        <pc:sldMkLst>
          <pc:docMk/>
          <pc:sldMk cId="0" sldId="278"/>
        </pc:sldMkLst>
        <pc:spChg chg="mod">
          <ac:chgData name="Usuário Convidado" userId="S::urn:spo:tenantanon#9e2f1485-3e53-4662-b1de-0c2bcb66d447::" providerId="AD" clId="Web-{CE705BE7-002E-8594-1BBB-64A7C3315B78}" dt="2025-08-12T22:48:55.269" v="16" actId="20577"/>
          <ac:spMkLst>
            <pc:docMk/>
            <pc:sldMk cId="0" sldId="278"/>
            <ac:spMk id="250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CE705BE7-002E-8594-1BBB-64A7C3315B78}" dt="2025-08-12T23:01:01.098" v="38" actId="20577"/>
        <pc:sldMkLst>
          <pc:docMk/>
          <pc:sldMk cId="2184372109" sldId="312"/>
        </pc:sldMkLst>
        <pc:spChg chg="mod">
          <ac:chgData name="Usuário Convidado" userId="S::urn:spo:tenantanon#9e2f1485-3e53-4662-b1de-0c2bcb66d447::" providerId="AD" clId="Web-{CE705BE7-002E-8594-1BBB-64A7C3315B78}" dt="2025-08-12T23:01:01.098" v="38" actId="20577"/>
          <ac:spMkLst>
            <pc:docMk/>
            <pc:sldMk cId="2184372109" sldId="312"/>
            <ac:spMk id="688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CE705BE7-002E-8594-1BBB-64A7C3315B78}" dt="2025-08-12T23:41:27.848" v="41" actId="20577"/>
        <pc:sldMkLst>
          <pc:docMk/>
          <pc:sldMk cId="0" sldId="334"/>
        </pc:sldMkLst>
        <pc:spChg chg="mod">
          <ac:chgData name="Usuário Convidado" userId="S::urn:spo:tenantanon#9e2f1485-3e53-4662-b1de-0c2bcb66d447::" providerId="AD" clId="Web-{CE705BE7-002E-8594-1BBB-64A7C3315B78}" dt="2025-08-12T23:41:27.848" v="41" actId="20577"/>
          <ac:spMkLst>
            <pc:docMk/>
            <pc:sldMk cId="0" sldId="334"/>
            <ac:spMk id="918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CE705BE7-002E-8594-1BBB-64A7C3315B78}" dt="2025-08-12T22:56:06.527" v="36" actId="20577"/>
        <pc:sldMkLst>
          <pc:docMk/>
          <pc:sldMk cId="2637109563" sldId="343"/>
        </pc:sldMkLst>
        <pc:spChg chg="mod">
          <ac:chgData name="Usuário Convidado" userId="S::urn:spo:tenantanon#9e2f1485-3e53-4662-b1de-0c2bcb66d447::" providerId="AD" clId="Web-{CE705BE7-002E-8594-1BBB-64A7C3315B78}" dt="2025-08-12T22:56:06.527" v="36" actId="20577"/>
          <ac:spMkLst>
            <pc:docMk/>
            <pc:sldMk cId="2637109563" sldId="343"/>
            <ac:spMk id="6" creationId="{6CDF92A6-23A0-AD07-0958-32F9B21079B4}"/>
          </ac:spMkLst>
        </pc:spChg>
      </pc:sldChg>
      <pc:sldChg chg="modSp">
        <pc:chgData name="Usuário Convidado" userId="S::urn:spo:tenantanon#9e2f1485-3e53-4662-b1de-0c2bcb66d447::" providerId="AD" clId="Web-{CE705BE7-002E-8594-1BBB-64A7C3315B78}" dt="2025-08-12T22:50:26.865" v="29" actId="1076"/>
        <pc:sldMkLst>
          <pc:docMk/>
          <pc:sldMk cId="4290127331" sldId="350"/>
        </pc:sldMkLst>
        <pc:spChg chg="mod">
          <ac:chgData name="Usuário Convidado" userId="S::urn:spo:tenantanon#9e2f1485-3e53-4662-b1de-0c2bcb66d447::" providerId="AD" clId="Web-{CE705BE7-002E-8594-1BBB-64A7C3315B78}" dt="2025-08-12T22:49:56.817" v="25" actId="20577"/>
          <ac:spMkLst>
            <pc:docMk/>
            <pc:sldMk cId="4290127331" sldId="350"/>
            <ac:spMk id="3" creationId="{1E70D6D2-45FB-B801-582A-F3B8FBC8AE80}"/>
          </ac:spMkLst>
        </pc:spChg>
        <pc:spChg chg="mod">
          <ac:chgData name="Usuário Convidado" userId="S::urn:spo:tenantanon#9e2f1485-3e53-4662-b1de-0c2bcb66d447::" providerId="AD" clId="Web-{CE705BE7-002E-8594-1BBB-64A7C3315B78}" dt="2025-08-12T22:50:13.677" v="28" actId="1076"/>
          <ac:spMkLst>
            <pc:docMk/>
            <pc:sldMk cId="4290127331" sldId="350"/>
            <ac:spMk id="5" creationId="{CF647633-46B4-56D8-B247-357BF71BC6CA}"/>
          </ac:spMkLst>
        </pc:spChg>
        <pc:spChg chg="mod">
          <ac:chgData name="Usuário Convidado" userId="S::urn:spo:tenantanon#9e2f1485-3e53-4662-b1de-0c2bcb66d447::" providerId="AD" clId="Web-{CE705BE7-002E-8594-1BBB-64A7C3315B78}" dt="2025-08-12T22:50:26.865" v="29" actId="1076"/>
          <ac:spMkLst>
            <pc:docMk/>
            <pc:sldMk cId="4290127331" sldId="350"/>
            <ac:spMk id="6" creationId="{B73FEF8E-529D-8671-FF94-975ED22131BB}"/>
          </ac:spMkLst>
        </pc:spChg>
      </pc:sldChg>
      <pc:sldChg chg="addSp delSp modSp add replId addAnim delAnim">
        <pc:chgData name="Usuário Convidado" userId="S::urn:spo:tenantanon#9e2f1485-3e53-4662-b1de-0c2bcb66d447::" providerId="AD" clId="Web-{CE705BE7-002E-8594-1BBB-64A7C3315B78}" dt="2025-08-12T23:52:14.582" v="281"/>
        <pc:sldMkLst>
          <pc:docMk/>
          <pc:sldMk cId="752673144" sldId="351"/>
        </pc:sldMkLst>
        <pc:spChg chg="add del mod">
          <ac:chgData name="Usuário Convidado" userId="S::urn:spo:tenantanon#9e2f1485-3e53-4662-b1de-0c2bcb66d447::" providerId="AD" clId="Web-{CE705BE7-002E-8594-1BBB-64A7C3315B78}" dt="2025-08-12T23:46:28.729" v="168"/>
          <ac:spMkLst>
            <pc:docMk/>
            <pc:sldMk cId="752673144" sldId="351"/>
            <ac:spMk id="9" creationId="{CB00AC0F-1C39-DBA9-3BB3-95B129F52B78}"/>
          </ac:spMkLst>
        </pc:spChg>
        <pc:spChg chg="add del mod">
          <ac:chgData name="Usuário Convidado" userId="S::urn:spo:tenantanon#9e2f1485-3e53-4662-b1de-0c2bcb66d447::" providerId="AD" clId="Web-{CE705BE7-002E-8594-1BBB-64A7C3315B78}" dt="2025-08-12T23:46:30.495" v="169"/>
          <ac:spMkLst>
            <pc:docMk/>
            <pc:sldMk cId="752673144" sldId="351"/>
            <ac:spMk id="11" creationId="{2B897C1C-7413-4416-2C4E-0B51F4F62587}"/>
          </ac:spMkLst>
        </pc:spChg>
        <pc:spChg chg="add del mod">
          <ac:chgData name="Usuário Convidado" userId="S::urn:spo:tenantanon#9e2f1485-3e53-4662-b1de-0c2bcb66d447::" providerId="AD" clId="Web-{CE705BE7-002E-8594-1BBB-64A7C3315B78}" dt="2025-08-12T23:46:53.276" v="178"/>
          <ac:spMkLst>
            <pc:docMk/>
            <pc:sldMk cId="752673144" sldId="351"/>
            <ac:spMk id="13" creationId="{88638561-DEC6-5EC6-02B9-866CC76F5A43}"/>
          </ac:spMkLst>
        </pc:spChg>
        <pc:spChg chg="del topLvl">
          <ac:chgData name="Usuário Convidado" userId="S::urn:spo:tenantanon#9e2f1485-3e53-4662-b1de-0c2bcb66d447::" providerId="AD" clId="Web-{CE705BE7-002E-8594-1BBB-64A7C3315B78}" dt="2025-08-12T23:46:46.729" v="176"/>
          <ac:spMkLst>
            <pc:docMk/>
            <pc:sldMk cId="752673144" sldId="351"/>
            <ac:spMk id="19" creationId="{6878EE79-E3EF-CEDB-E99C-2B1C97EAEB0C}"/>
          </ac:spMkLst>
        </pc:spChg>
        <pc:spChg chg="del topLvl">
          <ac:chgData name="Usuário Convidado" userId="S::urn:spo:tenantanon#9e2f1485-3e53-4662-b1de-0c2bcb66d447::" providerId="AD" clId="Web-{CE705BE7-002E-8594-1BBB-64A7C3315B78}" dt="2025-08-12T23:46:48.511" v="177"/>
          <ac:spMkLst>
            <pc:docMk/>
            <pc:sldMk cId="752673144" sldId="351"/>
            <ac:spMk id="20" creationId="{DBA27FB2-41FB-73BF-1FBC-A5F4827A6E0F}"/>
          </ac:spMkLst>
        </pc:spChg>
        <pc:spChg chg="del mod topLvl">
          <ac:chgData name="Usuário Convidado" userId="S::urn:spo:tenantanon#9e2f1485-3e53-4662-b1de-0c2bcb66d447::" providerId="AD" clId="Web-{CE705BE7-002E-8594-1BBB-64A7C3315B78}" dt="2025-08-12T23:46:36.651" v="172"/>
          <ac:spMkLst>
            <pc:docMk/>
            <pc:sldMk cId="752673144" sldId="351"/>
            <ac:spMk id="23" creationId="{85835EE2-29D5-447A-2977-AE34E0FAD469}"/>
          </ac:spMkLst>
        </pc:spChg>
        <pc:spChg chg="del topLvl">
          <ac:chgData name="Usuário Convidado" userId="S::urn:spo:tenantanon#9e2f1485-3e53-4662-b1de-0c2bcb66d447::" providerId="AD" clId="Web-{CE705BE7-002E-8594-1BBB-64A7C3315B78}" dt="2025-08-12T23:46:43.011" v="175"/>
          <ac:spMkLst>
            <pc:docMk/>
            <pc:sldMk cId="752673144" sldId="351"/>
            <ac:spMk id="24" creationId="{168383D7-E47A-E3B8-914B-9645D605799B}"/>
          </ac:spMkLst>
        </pc:spChg>
        <pc:spChg chg="add del">
          <ac:chgData name="Usuário Convidado" userId="S::urn:spo:tenantanon#9e2f1485-3e53-4662-b1de-0c2bcb66d447::" providerId="AD" clId="Web-{CE705BE7-002E-8594-1BBB-64A7C3315B78}" dt="2025-08-12T23:46:07.557" v="164"/>
          <ac:spMkLst>
            <pc:docMk/>
            <pc:sldMk cId="752673144" sldId="351"/>
            <ac:spMk id="32" creationId="{2086E1C3-D5C9-0BE9-C0A9-2A6DBB1D23EC}"/>
          </ac:spMkLst>
        </pc:spChg>
        <pc:spChg chg="add del mod">
          <ac:chgData name="Usuário Convidado" userId="S::urn:spo:tenantanon#9e2f1485-3e53-4662-b1de-0c2bcb66d447::" providerId="AD" clId="Web-{CE705BE7-002E-8594-1BBB-64A7C3315B78}" dt="2025-08-12T23:51:40.440" v="278" actId="1076"/>
          <ac:spMkLst>
            <pc:docMk/>
            <pc:sldMk cId="752673144" sldId="351"/>
            <ac:spMk id="34" creationId="{507DD5DB-687B-F052-2CB2-A7E6B8BE4862}"/>
          </ac:spMkLst>
        </pc:spChg>
        <pc:spChg chg="add del mod">
          <ac:chgData name="Usuário Convidado" userId="S::urn:spo:tenantanon#9e2f1485-3e53-4662-b1de-0c2bcb66d447::" providerId="AD" clId="Web-{CE705BE7-002E-8594-1BBB-64A7C3315B78}" dt="2025-08-12T23:47:29.980" v="189"/>
          <ac:spMkLst>
            <pc:docMk/>
            <pc:sldMk cId="752673144" sldId="351"/>
            <ac:spMk id="36" creationId="{1B301693-5C31-DCF5-CF07-35087141BD27}"/>
          </ac:spMkLst>
        </pc:spChg>
        <pc:spChg chg="add mod">
          <ac:chgData name="Usuário Convidado" userId="S::urn:spo:tenantanon#9e2f1485-3e53-4662-b1de-0c2bcb66d447::" providerId="AD" clId="Web-{CE705BE7-002E-8594-1BBB-64A7C3315B78}" dt="2025-08-12T23:51:31.315" v="277" actId="20577"/>
          <ac:spMkLst>
            <pc:docMk/>
            <pc:sldMk cId="752673144" sldId="351"/>
            <ac:spMk id="38" creationId="{F2D6073B-32DC-B9E1-6866-50B4D32F2331}"/>
          </ac:spMkLst>
        </pc:spChg>
        <pc:spChg chg="mod">
          <ac:chgData name="Usuário Convidado" userId="S::urn:spo:tenantanon#9e2f1485-3e53-4662-b1de-0c2bcb66d447::" providerId="AD" clId="Web-{CE705BE7-002E-8594-1BBB-64A7C3315B78}" dt="2025-08-12T23:50:25.968" v="257" actId="14100"/>
          <ac:spMkLst>
            <pc:docMk/>
            <pc:sldMk cId="752673144" sldId="351"/>
            <ac:spMk id="633" creationId="{2725CDD3-0F33-448F-D9CC-E191CA22F9BC}"/>
          </ac:spMkLst>
        </pc:spChg>
        <pc:grpChg chg="add del mod">
          <ac:chgData name="Usuário Convidado" userId="S::urn:spo:tenantanon#9e2f1485-3e53-4662-b1de-0c2bcb66d447::" providerId="AD" clId="Web-{CE705BE7-002E-8594-1BBB-64A7C3315B78}" dt="2025-08-12T23:46:41.089" v="174"/>
          <ac:grpSpMkLst>
            <pc:docMk/>
            <pc:sldMk cId="752673144" sldId="351"/>
            <ac:grpSpMk id="17" creationId="{E26C5740-967D-1858-7BF8-504B77ED3DE7}"/>
          </ac:grpSpMkLst>
        </pc:grpChg>
        <pc:grpChg chg="add del mod">
          <ac:chgData name="Usuário Convidado" userId="S::urn:spo:tenantanon#9e2f1485-3e53-4662-b1de-0c2bcb66d447::" providerId="AD" clId="Web-{CE705BE7-002E-8594-1BBB-64A7C3315B78}" dt="2025-08-12T23:46:46.729" v="176"/>
          <ac:grpSpMkLst>
            <pc:docMk/>
            <pc:sldMk cId="752673144" sldId="351"/>
            <ac:grpSpMk id="21" creationId="{0BE83338-DB57-93D7-CCEE-7AC7BA2017C9}"/>
          </ac:grpSpMkLst>
        </pc:grpChg>
        <pc:grpChg chg="add del mod">
          <ac:chgData name="Usuário Convidado" userId="S::urn:spo:tenantanon#9e2f1485-3e53-4662-b1de-0c2bcb66d447::" providerId="AD" clId="Web-{CE705BE7-002E-8594-1BBB-64A7C3315B78}" dt="2025-08-12T23:46:36.651" v="172"/>
          <ac:grpSpMkLst>
            <pc:docMk/>
            <pc:sldMk cId="752673144" sldId="351"/>
            <ac:grpSpMk id="25" creationId="{E406F0E3-4C8C-EA09-E650-16FF3B006EB0}"/>
          </ac:grpSpMkLst>
        </pc:grpChg>
        <pc:grpChg chg="add del mod">
          <ac:chgData name="Usuário Convidado" userId="S::urn:spo:tenantanon#9e2f1485-3e53-4662-b1de-0c2bcb66d447::" providerId="AD" clId="Web-{CE705BE7-002E-8594-1BBB-64A7C3315B78}" dt="2025-08-12T23:46:38.495" v="173"/>
          <ac:grpSpMkLst>
            <pc:docMk/>
            <pc:sldMk cId="752673144" sldId="351"/>
            <ac:grpSpMk id="30" creationId="{28401C5F-559C-800C-766B-E183D1C1C3AB}"/>
          </ac:grpSpMkLst>
        </pc:grpChg>
        <pc:graphicFrameChg chg="add mod">
          <ac:chgData name="Usuário Convidado" userId="S::urn:spo:tenantanon#9e2f1485-3e53-4662-b1de-0c2bcb66d447::" providerId="AD" clId="Web-{CE705BE7-002E-8594-1BBB-64A7C3315B78}" dt="2025-08-12T23:45:51.291" v="153" actId="1076"/>
          <ac:graphicFrameMkLst>
            <pc:docMk/>
            <pc:sldMk cId="752673144" sldId="351"/>
            <ac:graphicFrameMk id="3" creationId="{50B476D3-51DA-F69F-8659-6E882BD2FC51}"/>
          </ac:graphicFrameMkLst>
        </pc:graphicFrameChg>
        <pc:graphicFrameChg chg="add mod">
          <ac:chgData name="Usuário Convidado" userId="S::urn:spo:tenantanon#9e2f1485-3e53-4662-b1de-0c2bcb66d447::" providerId="AD" clId="Web-{CE705BE7-002E-8594-1BBB-64A7C3315B78}" dt="2025-08-12T23:45:51.432" v="154" actId="1076"/>
          <ac:graphicFrameMkLst>
            <pc:docMk/>
            <pc:sldMk cId="752673144" sldId="351"/>
            <ac:graphicFrameMk id="5" creationId="{A0E37E0A-786C-9C4D-1E4B-08E73A3C754E}"/>
          </ac:graphicFrameMkLst>
        </pc:graphicFrameChg>
        <pc:graphicFrameChg chg="add mod">
          <ac:chgData name="Usuário Convidado" userId="S::urn:spo:tenantanon#9e2f1485-3e53-4662-b1de-0c2bcb66d447::" providerId="AD" clId="Web-{CE705BE7-002E-8594-1BBB-64A7C3315B78}" dt="2025-08-12T23:45:51.572" v="155" actId="1076"/>
          <ac:graphicFrameMkLst>
            <pc:docMk/>
            <pc:sldMk cId="752673144" sldId="351"/>
            <ac:graphicFrameMk id="7" creationId="{37BDB3C5-3E07-0EF4-ACF0-33AA06B8BE50}"/>
          </ac:graphicFrameMkLst>
        </pc:graphicFrameChg>
        <pc:picChg chg="del">
          <ac:chgData name="Usuário Convidado" userId="S::urn:spo:tenantanon#9e2f1485-3e53-4662-b1de-0c2bcb66d447::" providerId="AD" clId="Web-{CE705BE7-002E-8594-1BBB-64A7C3315B78}" dt="2025-08-12T23:42:42.241" v="43"/>
          <ac:picMkLst>
            <pc:docMk/>
            <pc:sldMk cId="752673144" sldId="351"/>
            <ac:picMk id="635" creationId="{750E9F62-60AA-BDB9-2B55-D735BC028D77}"/>
          </ac:picMkLst>
        </pc:picChg>
      </pc:sldChg>
    </pc:docChg>
  </pc:docChgLst>
  <pc:docChgLst>
    <pc:chgData name="Luciano Pereira Soares" userId="16c53e34-c952-423e-8700-c0525d23304f" providerId="ADAL" clId="{56497E36-411D-4BEA-B3EE-ABF842D0A1A2}"/>
    <pc:docChg chg="undo custSel modSld">
      <pc:chgData name="Luciano Pereira Soares" userId="16c53e34-c952-423e-8700-c0525d23304f" providerId="ADAL" clId="{56497E36-411D-4BEA-B3EE-ABF842D0A1A2}" dt="2025-08-13T18:04:04.540" v="276" actId="1036"/>
      <pc:docMkLst>
        <pc:docMk/>
      </pc:docMkLst>
      <pc:sldChg chg="modSp mod">
        <pc:chgData name="Luciano Pereira Soares" userId="16c53e34-c952-423e-8700-c0525d23304f" providerId="ADAL" clId="{56497E36-411D-4BEA-B3EE-ABF842D0A1A2}" dt="2025-08-13T17:41:49.945" v="11" actId="790"/>
        <pc:sldMkLst>
          <pc:docMk/>
          <pc:sldMk cId="0" sldId="259"/>
        </pc:sldMkLst>
        <pc:spChg chg="mod">
          <ac:chgData name="Luciano Pereira Soares" userId="16c53e34-c952-423e-8700-c0525d23304f" providerId="ADAL" clId="{56497E36-411D-4BEA-B3EE-ABF842D0A1A2}" dt="2025-08-13T17:41:49.945" v="11" actId="790"/>
          <ac:spMkLst>
            <pc:docMk/>
            <pc:sldMk cId="0" sldId="259"/>
            <ac:spMk id="55" creationId="{00000000-0000-0000-0000-000000000000}"/>
          </ac:spMkLst>
        </pc:spChg>
      </pc:sldChg>
      <pc:sldChg chg="modSp mod">
        <pc:chgData name="Luciano Pereira Soares" userId="16c53e34-c952-423e-8700-c0525d23304f" providerId="ADAL" clId="{56497E36-411D-4BEA-B3EE-ABF842D0A1A2}" dt="2025-08-13T17:41:54.148" v="20" actId="20577"/>
        <pc:sldMkLst>
          <pc:docMk/>
          <pc:sldMk cId="0" sldId="261"/>
        </pc:sldMkLst>
        <pc:spChg chg="mod">
          <ac:chgData name="Luciano Pereira Soares" userId="16c53e34-c952-423e-8700-c0525d23304f" providerId="ADAL" clId="{56497E36-411D-4BEA-B3EE-ABF842D0A1A2}" dt="2025-08-13T17:41:54.148" v="20" actId="20577"/>
          <ac:spMkLst>
            <pc:docMk/>
            <pc:sldMk cId="0" sldId="261"/>
            <ac:spMk id="80" creationId="{00000000-0000-0000-0000-000000000000}"/>
          </ac:spMkLst>
        </pc:spChg>
      </pc:sldChg>
      <pc:sldChg chg="modSp mod">
        <pc:chgData name="Luciano Pereira Soares" userId="16c53e34-c952-423e-8700-c0525d23304f" providerId="ADAL" clId="{56497E36-411D-4BEA-B3EE-ABF842D0A1A2}" dt="2025-08-13T17:45:30.338" v="117" actId="790"/>
        <pc:sldMkLst>
          <pc:docMk/>
          <pc:sldMk cId="0" sldId="272"/>
        </pc:sldMkLst>
        <pc:spChg chg="mod">
          <ac:chgData name="Luciano Pereira Soares" userId="16c53e34-c952-423e-8700-c0525d23304f" providerId="ADAL" clId="{56497E36-411D-4BEA-B3EE-ABF842D0A1A2}" dt="2025-08-13T17:45:09.816" v="113" actId="20577"/>
          <ac:spMkLst>
            <pc:docMk/>
            <pc:sldMk cId="0" sldId="272"/>
            <ac:spMk id="3" creationId="{CD931775-5674-EB04-9B8C-CA43D4A64B55}"/>
          </ac:spMkLst>
        </pc:spChg>
        <pc:spChg chg="mod">
          <ac:chgData name="Luciano Pereira Soares" userId="16c53e34-c952-423e-8700-c0525d23304f" providerId="ADAL" clId="{56497E36-411D-4BEA-B3EE-ABF842D0A1A2}" dt="2025-08-13T17:45:30.338" v="117" actId="790"/>
          <ac:spMkLst>
            <pc:docMk/>
            <pc:sldMk cId="0" sldId="272"/>
            <ac:spMk id="4" creationId="{2F348318-4391-4F16-146D-35F79ED8D28B}"/>
          </ac:spMkLst>
        </pc:spChg>
        <pc:spChg chg="mod">
          <ac:chgData name="Luciano Pereira Soares" userId="16c53e34-c952-423e-8700-c0525d23304f" providerId="ADAL" clId="{56497E36-411D-4BEA-B3EE-ABF842D0A1A2}" dt="2025-08-13T17:44:01.671" v="28" actId="113"/>
          <ac:spMkLst>
            <pc:docMk/>
            <pc:sldMk cId="0" sldId="272"/>
            <ac:spMk id="194" creationId="{00000000-0000-0000-0000-000000000000}"/>
          </ac:spMkLst>
        </pc:spChg>
      </pc:sldChg>
      <pc:sldChg chg="addSp delSp modSp mod modNotesTx">
        <pc:chgData name="Luciano Pereira Soares" userId="16c53e34-c952-423e-8700-c0525d23304f" providerId="ADAL" clId="{56497E36-411D-4BEA-B3EE-ABF842D0A1A2}" dt="2025-08-13T17:49:39.301" v="233" actId="1076"/>
        <pc:sldMkLst>
          <pc:docMk/>
          <pc:sldMk cId="0" sldId="276"/>
        </pc:sldMkLst>
        <pc:spChg chg="add mod">
          <ac:chgData name="Luciano Pereira Soares" userId="16c53e34-c952-423e-8700-c0525d23304f" providerId="ADAL" clId="{56497E36-411D-4BEA-B3EE-ABF842D0A1A2}" dt="2025-08-13T17:49:13.037" v="223" actId="1076"/>
          <ac:spMkLst>
            <pc:docMk/>
            <pc:sldMk cId="0" sldId="276"/>
            <ac:spMk id="2" creationId="{8F71682C-3E17-CB8E-4104-9B6D522ACC12}"/>
          </ac:spMkLst>
        </pc:spChg>
        <pc:spChg chg="del">
          <ac:chgData name="Luciano Pereira Soares" userId="16c53e34-c952-423e-8700-c0525d23304f" providerId="ADAL" clId="{56497E36-411D-4BEA-B3EE-ABF842D0A1A2}" dt="2025-08-13T17:47:54.076" v="194" actId="478"/>
          <ac:spMkLst>
            <pc:docMk/>
            <pc:sldMk cId="0" sldId="276"/>
            <ac:spMk id="3" creationId="{7A003409-5E93-5315-FD30-0192EDDE8653}"/>
          </ac:spMkLst>
        </pc:spChg>
        <pc:spChg chg="add mod">
          <ac:chgData name="Luciano Pereira Soares" userId="16c53e34-c952-423e-8700-c0525d23304f" providerId="ADAL" clId="{56497E36-411D-4BEA-B3EE-ABF842D0A1A2}" dt="2025-08-13T17:49:39.301" v="233" actId="1076"/>
          <ac:spMkLst>
            <pc:docMk/>
            <pc:sldMk cId="0" sldId="276"/>
            <ac:spMk id="5" creationId="{E40BC4FC-FC40-CD2D-EAB1-66D016835CB5}"/>
          </ac:spMkLst>
        </pc:spChg>
        <pc:spChg chg="mod">
          <ac:chgData name="Luciano Pereira Soares" userId="16c53e34-c952-423e-8700-c0525d23304f" providerId="ADAL" clId="{56497E36-411D-4BEA-B3EE-ABF842D0A1A2}" dt="2025-08-13T17:48:22.705" v="196" actId="790"/>
          <ac:spMkLst>
            <pc:docMk/>
            <pc:sldMk cId="0" sldId="276"/>
            <ac:spMk id="230" creationId="{00000000-0000-0000-0000-000000000000}"/>
          </ac:spMkLst>
        </pc:spChg>
      </pc:sldChg>
      <pc:sldChg chg="addSp delSp modSp mod">
        <pc:chgData name="Luciano Pereira Soares" userId="16c53e34-c952-423e-8700-c0525d23304f" providerId="ADAL" clId="{56497E36-411D-4BEA-B3EE-ABF842D0A1A2}" dt="2025-08-13T18:04:04.540" v="276" actId="1036"/>
        <pc:sldMkLst>
          <pc:docMk/>
          <pc:sldMk cId="4290127331" sldId="350"/>
        </pc:sldMkLst>
        <pc:spChg chg="mod">
          <ac:chgData name="Luciano Pereira Soares" userId="16c53e34-c952-423e-8700-c0525d23304f" providerId="ADAL" clId="{56497E36-411D-4BEA-B3EE-ABF842D0A1A2}" dt="2025-08-13T18:01:58.518" v="247"/>
          <ac:spMkLst>
            <pc:docMk/>
            <pc:sldMk cId="4290127331" sldId="350"/>
            <ac:spMk id="3" creationId="{1E70D6D2-45FB-B801-582A-F3B8FBC8AE80}"/>
          </ac:spMkLst>
        </pc:spChg>
        <pc:spChg chg="add del mod">
          <ac:chgData name="Luciano Pereira Soares" userId="16c53e34-c952-423e-8700-c0525d23304f" providerId="ADAL" clId="{56497E36-411D-4BEA-B3EE-ABF842D0A1A2}" dt="2025-08-13T17:55:59.024" v="239" actId="478"/>
          <ac:spMkLst>
            <pc:docMk/>
            <pc:sldMk cId="4290127331" sldId="350"/>
            <ac:spMk id="7" creationId="{EF223DC7-4956-633C-667B-22FDE5FC9E8B}"/>
          </ac:spMkLst>
        </pc:spChg>
        <pc:spChg chg="add mod">
          <ac:chgData name="Luciano Pereira Soares" userId="16c53e34-c952-423e-8700-c0525d23304f" providerId="ADAL" clId="{56497E36-411D-4BEA-B3EE-ABF842D0A1A2}" dt="2025-08-13T18:04:04.540" v="276" actId="1036"/>
          <ac:spMkLst>
            <pc:docMk/>
            <pc:sldMk cId="4290127331" sldId="350"/>
            <ac:spMk id="12" creationId="{0B3040CF-EB56-8438-75DE-0CF2A343DCE5}"/>
          </ac:spMkLst>
        </pc:spChg>
        <pc:spChg chg="add del mod">
          <ac:chgData name="Luciano Pereira Soares" userId="16c53e34-c952-423e-8700-c0525d23304f" providerId="ADAL" clId="{56497E36-411D-4BEA-B3EE-ABF842D0A1A2}" dt="2025-08-13T18:02:56.272" v="264" actId="478"/>
          <ac:spMkLst>
            <pc:docMk/>
            <pc:sldMk cId="4290127331" sldId="350"/>
            <ac:spMk id="13" creationId="{572B569A-4AC3-E4C4-2006-9F92A6BFDBEF}"/>
          </ac:spMkLst>
        </pc:spChg>
        <pc:spChg chg="add mod">
          <ac:chgData name="Luciano Pereira Soares" userId="16c53e34-c952-423e-8700-c0525d23304f" providerId="ADAL" clId="{56497E36-411D-4BEA-B3EE-ABF842D0A1A2}" dt="2025-08-13T18:04:04.540" v="276" actId="1036"/>
          <ac:spMkLst>
            <pc:docMk/>
            <pc:sldMk cId="4290127331" sldId="350"/>
            <ac:spMk id="14" creationId="{5B96DBCC-81C8-AA87-2451-3061E01C3FD1}"/>
          </ac:spMkLst>
        </pc:spChg>
        <pc:picChg chg="add mod">
          <ac:chgData name="Luciano Pereira Soares" userId="16c53e34-c952-423e-8700-c0525d23304f" providerId="ADAL" clId="{56497E36-411D-4BEA-B3EE-ABF842D0A1A2}" dt="2025-08-13T18:01:54.028" v="246" actId="1076"/>
          <ac:picMkLst>
            <pc:docMk/>
            <pc:sldMk cId="4290127331" sldId="350"/>
            <ac:picMk id="10" creationId="{88F54BC7-C8E1-5D3F-7BE7-737507DE5D2D}"/>
          </ac:picMkLst>
        </pc:picChg>
        <pc:picChg chg="del">
          <ac:chgData name="Luciano Pereira Soares" userId="16c53e34-c952-423e-8700-c0525d23304f" providerId="ADAL" clId="{56497E36-411D-4BEA-B3EE-ABF842D0A1A2}" dt="2025-08-13T17:58:55.818" v="240" actId="478"/>
          <ac:picMkLst>
            <pc:docMk/>
            <pc:sldMk cId="4290127331" sldId="350"/>
            <ac:picMk id="1026" creationId="{4F4A740B-09C9-9F41-A643-BA674DB306ED}"/>
          </ac:picMkLst>
        </pc:picChg>
      </pc:sldChg>
    </pc:docChg>
  </pc:docChgLst>
  <pc:docChgLst>
    <pc:chgData name="Luciano Pereira Soares" userId="S::lucianops@insper.edu.br::16c53e34-c952-423e-8700-c0525d23304f" providerId="AD" clId="Web-{A5C7D685-BE67-AB12-749C-C9585BBE31E6}"/>
    <pc:docChg chg="modSld">
      <pc:chgData name="Luciano Pereira Soares" userId="S::lucianops@insper.edu.br::16c53e34-c952-423e-8700-c0525d23304f" providerId="AD" clId="Web-{A5C7D685-BE67-AB12-749C-C9585BBE31E6}" dt="2024-08-08T12:08:39.328" v="14" actId="14100"/>
      <pc:docMkLst>
        <pc:docMk/>
      </pc:docMkLst>
      <pc:sldChg chg="modSp">
        <pc:chgData name="Luciano Pereira Soares" userId="S::lucianops@insper.edu.br::16c53e34-c952-423e-8700-c0525d23304f" providerId="AD" clId="Web-{A5C7D685-BE67-AB12-749C-C9585BBE31E6}" dt="2024-08-08T12:08:39.328" v="14" actId="14100"/>
        <pc:sldMkLst>
          <pc:docMk/>
          <pc:sldMk cId="0" sldId="313"/>
        </pc:sldMkLst>
      </pc:sldChg>
      <pc:sldChg chg="addSp delSp modSp">
        <pc:chgData name="Luciano Pereira Soares" userId="S::lucianops@insper.edu.br::16c53e34-c952-423e-8700-c0525d23304f" providerId="AD" clId="Web-{A5C7D685-BE67-AB12-749C-C9585BBE31E6}" dt="2024-08-08T10:33:00.804" v="3"/>
        <pc:sldMkLst>
          <pc:docMk/>
          <pc:sldMk cId="673028724" sldId="339"/>
        </pc:sldMkLst>
      </pc:sldChg>
    </pc:docChg>
  </pc:docChgLst>
  <pc:docChgLst>
    <pc:chgData name="Luciano Pereira Soares" userId="16c53e34-c952-423e-8700-c0525d23304f" providerId="ADAL" clId="{97199086-53ED-48AA-B2FC-E55DBA8A0AE3}"/>
    <pc:docChg chg="undo custSel addSld delSld modSld sldOrd">
      <pc:chgData name="Luciano Pereira Soares" userId="16c53e34-c952-423e-8700-c0525d23304f" providerId="ADAL" clId="{97199086-53ED-48AA-B2FC-E55DBA8A0AE3}" dt="2024-08-12T17:43:49.854" v="598" actId="14100"/>
      <pc:docMkLst>
        <pc:docMk/>
      </pc:docMkLst>
      <pc:sldChg chg="addSp modSp mod ord modNotesTx">
        <pc:chgData name="Luciano Pereira Soares" userId="16c53e34-c952-423e-8700-c0525d23304f" providerId="ADAL" clId="{97199086-53ED-48AA-B2FC-E55DBA8A0AE3}" dt="2024-08-12T15:51:00.207" v="173" actId="113"/>
        <pc:sldMkLst>
          <pc:docMk/>
          <pc:sldMk cId="0" sldId="257"/>
        </pc:sldMkLst>
      </pc:sldChg>
      <pc:sldChg chg="del ord">
        <pc:chgData name="Luciano Pereira Soares" userId="16c53e34-c952-423e-8700-c0525d23304f" providerId="ADAL" clId="{97199086-53ED-48AA-B2FC-E55DBA8A0AE3}" dt="2024-08-12T13:24:48.785" v="19" actId="2696"/>
        <pc:sldMkLst>
          <pc:docMk/>
          <pc:sldMk cId="0" sldId="258"/>
        </pc:sldMkLst>
      </pc:sldChg>
      <pc:sldChg chg="del">
        <pc:chgData name="Luciano Pereira Soares" userId="16c53e34-c952-423e-8700-c0525d23304f" providerId="ADAL" clId="{97199086-53ED-48AA-B2FC-E55DBA8A0AE3}" dt="2024-08-12T13:25:03.228" v="20" actId="2696"/>
        <pc:sldMkLst>
          <pc:docMk/>
          <pc:sldMk cId="0" sldId="260"/>
        </pc:sldMkLst>
      </pc:sldChg>
      <pc:sldChg chg="add del">
        <pc:chgData name="Luciano Pereira Soares" userId="16c53e34-c952-423e-8700-c0525d23304f" providerId="ADAL" clId="{97199086-53ED-48AA-B2FC-E55DBA8A0AE3}" dt="2024-08-07T18:06:01.269" v="14" actId="2696"/>
        <pc:sldMkLst>
          <pc:docMk/>
          <pc:sldMk cId="518929098" sldId="265"/>
        </pc:sldMkLst>
      </pc:sldChg>
      <pc:sldChg chg="del">
        <pc:chgData name="Luciano Pereira Soares" userId="16c53e34-c952-423e-8700-c0525d23304f" providerId="ADAL" clId="{97199086-53ED-48AA-B2FC-E55DBA8A0AE3}" dt="2024-08-07T17:50:02.475" v="0" actId="2696"/>
        <pc:sldMkLst>
          <pc:docMk/>
          <pc:sldMk cId="3189329545" sldId="265"/>
        </pc:sldMkLst>
      </pc:sldChg>
      <pc:sldChg chg="modSp mod">
        <pc:chgData name="Luciano Pereira Soares" userId="16c53e34-c952-423e-8700-c0525d23304f" providerId="ADAL" clId="{97199086-53ED-48AA-B2FC-E55DBA8A0AE3}" dt="2024-08-07T17:56:36.369" v="12" actId="20577"/>
        <pc:sldMkLst>
          <pc:docMk/>
          <pc:sldMk cId="0" sldId="272"/>
        </pc:sldMkLst>
      </pc:sldChg>
      <pc:sldChg chg="del">
        <pc:chgData name="Luciano Pereira Soares" userId="16c53e34-c952-423e-8700-c0525d23304f" providerId="ADAL" clId="{97199086-53ED-48AA-B2FC-E55DBA8A0AE3}" dt="2024-08-12T15:44:10.096" v="23" actId="47"/>
        <pc:sldMkLst>
          <pc:docMk/>
          <pc:sldMk cId="0" sldId="274"/>
        </pc:sldMkLst>
      </pc:sldChg>
      <pc:sldChg chg="del">
        <pc:chgData name="Luciano Pereira Soares" userId="16c53e34-c952-423e-8700-c0525d23304f" providerId="ADAL" clId="{97199086-53ED-48AA-B2FC-E55DBA8A0AE3}" dt="2024-08-12T15:44:12.353" v="24" actId="47"/>
        <pc:sldMkLst>
          <pc:docMk/>
          <pc:sldMk cId="0" sldId="275"/>
        </pc:sldMkLst>
      </pc:sldChg>
      <pc:sldChg chg="addSp delSp modSp mod delAnim modNotesTx">
        <pc:chgData name="Luciano Pereira Soares" userId="16c53e34-c952-423e-8700-c0525d23304f" providerId="ADAL" clId="{97199086-53ED-48AA-B2FC-E55DBA8A0AE3}" dt="2024-08-12T15:44:52.534" v="96" actId="115"/>
        <pc:sldMkLst>
          <pc:docMk/>
          <pc:sldMk cId="0" sldId="276"/>
        </pc:sldMkLst>
      </pc:sldChg>
      <pc:sldChg chg="addSp delSp modSp mod">
        <pc:chgData name="Luciano Pereira Soares" userId="16c53e34-c952-423e-8700-c0525d23304f" providerId="ADAL" clId="{97199086-53ED-48AA-B2FC-E55DBA8A0AE3}" dt="2024-08-12T15:58:32.034" v="307" actId="478"/>
        <pc:sldMkLst>
          <pc:docMk/>
          <pc:sldMk cId="0" sldId="288"/>
        </pc:sldMkLst>
      </pc:sldChg>
      <pc:sldChg chg="modSp mod">
        <pc:chgData name="Luciano Pereira Soares" userId="16c53e34-c952-423e-8700-c0525d23304f" providerId="ADAL" clId="{97199086-53ED-48AA-B2FC-E55DBA8A0AE3}" dt="2024-08-12T17:43:49.854" v="598" actId="14100"/>
        <pc:sldMkLst>
          <pc:docMk/>
          <pc:sldMk cId="0" sldId="313"/>
        </pc:sldMkLst>
      </pc:sldChg>
      <pc:sldChg chg="addSp modSp new mod modNotesTx">
        <pc:chgData name="Luciano Pereira Soares" userId="16c53e34-c952-423e-8700-c0525d23304f" providerId="ADAL" clId="{97199086-53ED-48AA-B2FC-E55DBA8A0AE3}" dt="2024-08-12T16:08:06.840" v="524" actId="122"/>
        <pc:sldMkLst>
          <pc:docMk/>
          <pc:sldMk cId="4290127331" sldId="350"/>
        </pc:sldMkLst>
      </pc:sldChg>
      <pc:sldChg chg="add del">
        <pc:chgData name="Luciano Pereira Soares" userId="16c53e34-c952-423e-8700-c0525d23304f" providerId="ADAL" clId="{97199086-53ED-48AA-B2FC-E55DBA8A0AE3}" dt="2024-08-12T13:25:03.228" v="20" actId="2696"/>
        <pc:sldMkLst>
          <pc:docMk/>
          <pc:sldMk cId="3571666723" sldId="355"/>
        </pc:sldMkLst>
      </pc:sldChg>
    </pc:docChg>
  </pc:docChgLst>
  <pc:docChgLst>
    <pc:chgData name="Fabio Orfali" userId="S::fabioo1@insper.edu.br::3730b7a9-9dee-4645-b6eb-7377d594d9d3" providerId="AD" clId="Web-{2E05FB77-9FF4-0B19-3F7D-3AB85A5E6EDA}"/>
    <pc:docChg chg="addSld delSld modSld sldOrd">
      <pc:chgData name="Fabio Orfali" userId="S::fabioo1@insper.edu.br::3730b7a9-9dee-4645-b6eb-7377d594d9d3" providerId="AD" clId="Web-{2E05FB77-9FF4-0B19-3F7D-3AB85A5E6EDA}" dt="2024-08-08T02:00:00.445" v="230" actId="20577"/>
      <pc:docMkLst>
        <pc:docMk/>
      </pc:docMkLst>
      <pc:sldChg chg="add del">
        <pc:chgData name="Fabio Orfali" userId="S::fabioo1@insper.edu.br::3730b7a9-9dee-4645-b6eb-7377d594d9d3" providerId="AD" clId="Web-{2E05FB77-9FF4-0B19-3F7D-3AB85A5E6EDA}" dt="2024-08-07T23:32:42.270" v="1"/>
        <pc:sldMkLst>
          <pc:docMk/>
          <pc:sldMk cId="0" sldId="262"/>
        </pc:sldMkLst>
      </pc:sldChg>
      <pc:sldChg chg="modSp">
        <pc:chgData name="Fabio Orfali" userId="S::fabioo1@insper.edu.br::3730b7a9-9dee-4645-b6eb-7377d594d9d3" providerId="AD" clId="Web-{2E05FB77-9FF4-0B19-3F7D-3AB85A5E6EDA}" dt="2024-08-07T23:34:13.757" v="8" actId="1076"/>
        <pc:sldMkLst>
          <pc:docMk/>
          <pc:sldMk cId="0" sldId="263"/>
        </pc:sldMkLst>
      </pc:sldChg>
      <pc:sldChg chg="addSp delSp modSp">
        <pc:chgData name="Fabio Orfali" userId="S::fabioo1@insper.edu.br::3730b7a9-9dee-4645-b6eb-7377d594d9d3" providerId="AD" clId="Web-{2E05FB77-9FF4-0B19-3F7D-3AB85A5E6EDA}" dt="2024-08-07T23:39:49.519" v="17"/>
        <pc:sldMkLst>
          <pc:docMk/>
          <pc:sldMk cId="0" sldId="268"/>
        </pc:sldMkLst>
      </pc:sldChg>
      <pc:sldChg chg="modSp">
        <pc:chgData name="Fabio Orfali" userId="S::fabioo1@insper.edu.br::3730b7a9-9dee-4645-b6eb-7377d594d9d3" providerId="AD" clId="Web-{2E05FB77-9FF4-0B19-3F7D-3AB85A5E6EDA}" dt="2024-08-07T23:55:08.209" v="29" actId="20577"/>
        <pc:sldMkLst>
          <pc:docMk/>
          <pc:sldMk cId="0" sldId="273"/>
        </pc:sldMkLst>
      </pc:sldChg>
      <pc:sldChg chg="addSp delSp modSp addAnim delAnim">
        <pc:chgData name="Fabio Orfali" userId="S::fabioo1@insper.edu.br::3730b7a9-9dee-4645-b6eb-7377d594d9d3" providerId="AD" clId="Web-{2E05FB77-9FF4-0B19-3F7D-3AB85A5E6EDA}" dt="2024-08-08T00:35:15.836" v="98" actId="20577"/>
        <pc:sldMkLst>
          <pc:docMk/>
          <pc:sldMk cId="0" sldId="284"/>
        </pc:sldMkLst>
      </pc:sldChg>
      <pc:sldChg chg="addSp delSp modSp addAnim delAnim">
        <pc:chgData name="Fabio Orfali" userId="S::fabioo1@insper.edu.br::3730b7a9-9dee-4645-b6eb-7377d594d9d3" providerId="AD" clId="Web-{2E05FB77-9FF4-0B19-3F7D-3AB85A5E6EDA}" dt="2024-08-08T00:35:36.180" v="100" actId="20577"/>
        <pc:sldMkLst>
          <pc:docMk/>
          <pc:sldMk cId="0" sldId="285"/>
        </pc:sldMkLst>
      </pc:sldChg>
      <pc:sldChg chg="mod modShow">
        <pc:chgData name="Fabio Orfali" userId="S::fabioo1@insper.edu.br::3730b7a9-9dee-4645-b6eb-7377d594d9d3" providerId="AD" clId="Web-{2E05FB77-9FF4-0B19-3F7D-3AB85A5E6EDA}" dt="2024-08-08T00:31:32.088" v="97"/>
        <pc:sldMkLst>
          <pc:docMk/>
          <pc:sldMk cId="0" sldId="286"/>
        </pc:sldMkLst>
      </pc:sldChg>
      <pc:sldChg chg="modSp">
        <pc:chgData name="Fabio Orfali" userId="S::fabioo1@insper.edu.br::3730b7a9-9dee-4645-b6eb-7377d594d9d3" providerId="AD" clId="Web-{2E05FB77-9FF4-0B19-3F7D-3AB85A5E6EDA}" dt="2024-08-08T00:50:40.495" v="111" actId="20577"/>
        <pc:sldMkLst>
          <pc:docMk/>
          <pc:sldMk cId="0" sldId="294"/>
        </pc:sldMkLst>
      </pc:sldChg>
      <pc:sldChg chg="modSp">
        <pc:chgData name="Fabio Orfali" userId="S::fabioo1@insper.edu.br::3730b7a9-9dee-4645-b6eb-7377d594d9d3" providerId="AD" clId="Web-{2E05FB77-9FF4-0B19-3F7D-3AB85A5E6EDA}" dt="2024-08-08T00:50:17.854" v="108" actId="20577"/>
        <pc:sldMkLst>
          <pc:docMk/>
          <pc:sldMk cId="0" sldId="295"/>
        </pc:sldMkLst>
      </pc:sldChg>
      <pc:sldChg chg="modSp">
        <pc:chgData name="Fabio Orfali" userId="S::fabioo1@insper.edu.br::3730b7a9-9dee-4645-b6eb-7377d594d9d3" providerId="AD" clId="Web-{2E05FB77-9FF4-0B19-3F7D-3AB85A5E6EDA}" dt="2024-08-08T00:50:58.387" v="113" actId="20577"/>
        <pc:sldMkLst>
          <pc:docMk/>
          <pc:sldMk cId="0" sldId="297"/>
        </pc:sldMkLst>
      </pc:sldChg>
      <pc:sldChg chg="modSp">
        <pc:chgData name="Fabio Orfali" userId="S::fabioo1@insper.edu.br::3730b7a9-9dee-4645-b6eb-7377d594d9d3" providerId="AD" clId="Web-{2E05FB77-9FF4-0B19-3F7D-3AB85A5E6EDA}" dt="2024-08-08T00:51:05.340" v="115" actId="20577"/>
        <pc:sldMkLst>
          <pc:docMk/>
          <pc:sldMk cId="0" sldId="298"/>
        </pc:sldMkLst>
      </pc:sldChg>
      <pc:sldChg chg="modSp">
        <pc:chgData name="Fabio Orfali" userId="S::fabioo1@insper.edu.br::3730b7a9-9dee-4645-b6eb-7377d594d9d3" providerId="AD" clId="Web-{2E05FB77-9FF4-0B19-3F7D-3AB85A5E6EDA}" dt="2024-08-08T00:51:14.262" v="117" actId="20577"/>
        <pc:sldMkLst>
          <pc:docMk/>
          <pc:sldMk cId="0" sldId="299"/>
        </pc:sldMkLst>
      </pc:sldChg>
      <pc:sldChg chg="modSp">
        <pc:chgData name="Fabio Orfali" userId="S::fabioo1@insper.edu.br::3730b7a9-9dee-4645-b6eb-7377d594d9d3" providerId="AD" clId="Web-{2E05FB77-9FF4-0B19-3F7D-3AB85A5E6EDA}" dt="2024-08-08T00:51:28.169" v="119" actId="20577"/>
        <pc:sldMkLst>
          <pc:docMk/>
          <pc:sldMk cId="0" sldId="300"/>
        </pc:sldMkLst>
      </pc:sldChg>
      <pc:sldChg chg="modSp">
        <pc:chgData name="Fabio Orfali" userId="S::fabioo1@insper.edu.br::3730b7a9-9dee-4645-b6eb-7377d594d9d3" providerId="AD" clId="Web-{2E05FB77-9FF4-0B19-3F7D-3AB85A5E6EDA}" dt="2024-08-08T00:51:35.044" v="121" actId="20577"/>
        <pc:sldMkLst>
          <pc:docMk/>
          <pc:sldMk cId="0" sldId="301"/>
        </pc:sldMkLst>
      </pc:sldChg>
      <pc:sldChg chg="modSp">
        <pc:chgData name="Fabio Orfali" userId="S::fabioo1@insper.edu.br::3730b7a9-9dee-4645-b6eb-7377d594d9d3" providerId="AD" clId="Web-{2E05FB77-9FF4-0B19-3F7D-3AB85A5E6EDA}" dt="2024-08-08T00:51:45.326" v="122" actId="20577"/>
        <pc:sldMkLst>
          <pc:docMk/>
          <pc:sldMk cId="0" sldId="302"/>
        </pc:sldMkLst>
      </pc:sldChg>
      <pc:sldChg chg="modSp">
        <pc:chgData name="Fabio Orfali" userId="S::fabioo1@insper.edu.br::3730b7a9-9dee-4645-b6eb-7377d594d9d3" providerId="AD" clId="Web-{2E05FB77-9FF4-0B19-3F7D-3AB85A5E6EDA}" dt="2024-08-08T01:47:33.683" v="158" actId="20577"/>
        <pc:sldMkLst>
          <pc:docMk/>
          <pc:sldMk cId="4170309527" sldId="306"/>
        </pc:sldMkLst>
      </pc:sldChg>
      <pc:sldChg chg="ord">
        <pc:chgData name="Fabio Orfali" userId="S::fabioo1@insper.edu.br::3730b7a9-9dee-4645-b6eb-7377d594d9d3" providerId="AD" clId="Web-{2E05FB77-9FF4-0B19-3F7D-3AB85A5E6EDA}" dt="2024-08-08T01:20:54.937" v="145"/>
        <pc:sldMkLst>
          <pc:docMk/>
          <pc:sldMk cId="0" sldId="307"/>
        </pc:sldMkLst>
      </pc:sldChg>
      <pc:sldChg chg="modSp">
        <pc:chgData name="Fabio Orfali" userId="S::fabioo1@insper.edu.br::3730b7a9-9dee-4645-b6eb-7377d594d9d3" providerId="AD" clId="Web-{2E05FB77-9FF4-0B19-3F7D-3AB85A5E6EDA}" dt="2024-08-08T02:00:00.445" v="230" actId="20577"/>
        <pc:sldMkLst>
          <pc:docMk/>
          <pc:sldMk cId="0" sldId="315"/>
        </pc:sldMkLst>
      </pc:sldChg>
      <pc:sldChg chg="addSp delSp modSp ord addAnim delAnim">
        <pc:chgData name="Fabio Orfali" userId="S::fabioo1@insper.edu.br::3730b7a9-9dee-4645-b6eb-7377d594d9d3" providerId="AD" clId="Web-{2E05FB77-9FF4-0B19-3F7D-3AB85A5E6EDA}" dt="2024-08-08T01:56:54.470" v="226"/>
        <pc:sldMkLst>
          <pc:docMk/>
          <pc:sldMk cId="673028724" sldId="339"/>
        </pc:sldMkLst>
      </pc:sldChg>
      <pc:sldChg chg="mod modShow">
        <pc:chgData name="Fabio Orfali" userId="S::fabioo1@insper.edu.br::3730b7a9-9dee-4645-b6eb-7377d594d9d3" providerId="AD" clId="Web-{2E05FB77-9FF4-0B19-3F7D-3AB85A5E6EDA}" dt="2024-08-08T00:40:53.350" v="101"/>
        <pc:sldMkLst>
          <pc:docMk/>
          <pc:sldMk cId="2906455293" sldId="341"/>
        </pc:sldMkLst>
      </pc:sldChg>
      <pc:sldChg chg="modSp">
        <pc:chgData name="Fabio Orfali" userId="S::fabioo1@insper.edu.br::3730b7a9-9dee-4645-b6eb-7377d594d9d3" providerId="AD" clId="Web-{2E05FB77-9FF4-0B19-3F7D-3AB85A5E6EDA}" dt="2024-08-08T00:59:31.061" v="144" actId="20577"/>
        <pc:sldMkLst>
          <pc:docMk/>
          <pc:sldMk cId="2637109563" sldId="343"/>
        </pc:sldMkLst>
      </pc:sldChg>
      <pc:sldChg chg="delSp add del replId delAnim">
        <pc:chgData name="Fabio Orfali" userId="S::fabioo1@insper.edu.br::3730b7a9-9dee-4645-b6eb-7377d594d9d3" providerId="AD" clId="Web-{2E05FB77-9FF4-0B19-3F7D-3AB85A5E6EDA}" dt="2024-08-07T23:47:42.037" v="22"/>
        <pc:sldMkLst>
          <pc:docMk/>
          <pc:sldMk cId="3512683814" sldId="348"/>
        </pc:sldMkLst>
      </pc:sldChg>
      <pc:sldChg chg="addSp delSp modSp add replId addAnim delAnim">
        <pc:chgData name="Fabio Orfali" userId="S::fabioo1@insper.edu.br::3730b7a9-9dee-4645-b6eb-7377d594d9d3" providerId="AD" clId="Web-{2E05FB77-9FF4-0B19-3F7D-3AB85A5E6EDA}" dt="2024-08-08T00:35:27.961" v="99" actId="20577"/>
        <pc:sldMkLst>
          <pc:docMk/>
          <pc:sldMk cId="3972042202" sldId="348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3053228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5409694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81222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>
          <a:extLst>
            <a:ext uri="{FF2B5EF4-FFF2-40B4-BE49-F238E27FC236}">
              <a16:creationId xmlns:a16="http://schemas.microsoft.com/office/drawing/2014/main" id="{304D1837-D312-20C4-E36D-9AC862196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>
            <a:extLst>
              <a:ext uri="{FF2B5EF4-FFF2-40B4-BE49-F238E27FC236}">
                <a16:creationId xmlns:a16="http://schemas.microsoft.com/office/drawing/2014/main" id="{B0EB3A23-3D1E-B68B-33FF-F5010390345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>
            <a:extLst>
              <a:ext uri="{FF2B5EF4-FFF2-40B4-BE49-F238E27FC236}">
                <a16:creationId xmlns:a16="http://schemas.microsoft.com/office/drawing/2014/main" id="{0012F2CA-3F86-905F-05C1-FAFB89B89F5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>
            <a:extLst>
              <a:ext uri="{FF2B5EF4-FFF2-40B4-BE49-F238E27FC236}">
                <a16:creationId xmlns:a16="http://schemas.microsoft.com/office/drawing/2014/main" id="{E7C10FE7-DDAD-5F19-507B-EFDF961C9727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192222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8723384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1584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47403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3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gif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gif"/><Relationship Id="rId5" Type="http://schemas.openxmlformats.org/officeDocument/2006/relationships/image" Target="../media/image65.gif"/><Relationship Id="rId4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4.png"/><Relationship Id="rId3" Type="http://schemas.openxmlformats.org/officeDocument/2006/relationships/image" Target="../media/image79.png"/><Relationship Id="rId7" Type="http://schemas.openxmlformats.org/officeDocument/2006/relationships/image" Target="../media/image83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Relationship Id="rId9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2: </a:t>
            </a:r>
            <a:r>
              <a:rPr lang="pt-BR"/>
              <a:t>Desenhando Triângulos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481E5DCF-22E2-E7ED-26A4-D1BCEB4524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46" r="1694"/>
          <a:stretch/>
        </p:blipFill>
        <p:spPr>
          <a:xfrm>
            <a:off x="2023034" y="1331348"/>
            <a:ext cx="4736874" cy="438551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2B6BEA5-0FFB-2B11-F040-2B9F1AA0DAEC}"/>
              </a:ext>
            </a:extLst>
          </p:cNvPr>
          <p:cNvGrpSpPr/>
          <p:nvPr/>
        </p:nvGrpSpPr>
        <p:grpSpPr>
          <a:xfrm>
            <a:off x="3405124" y="2761366"/>
            <a:ext cx="2403123" cy="1479375"/>
            <a:chOff x="3405124" y="2761366"/>
            <a:chExt cx="2403123" cy="1479375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35418F72-921D-6397-BDC0-94A758A2C02B}"/>
                </a:ext>
              </a:extLst>
            </p:cNvPr>
            <p:cNvSpPr/>
            <p:nvPr/>
          </p:nvSpPr>
          <p:spPr>
            <a:xfrm>
              <a:off x="3405124" y="2761366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8EF1C0F2-D101-5E6E-7D49-F9803ABEC915}"/>
                </a:ext>
              </a:extLst>
            </p:cNvPr>
            <p:cNvSpPr/>
            <p:nvPr/>
          </p:nvSpPr>
          <p:spPr>
            <a:xfrm>
              <a:off x="3405124" y="3256839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B60CC6EB-F7D3-79BC-4F26-D11289E3C4EA}"/>
                </a:ext>
              </a:extLst>
            </p:cNvPr>
            <p:cNvSpPr/>
            <p:nvPr/>
          </p:nvSpPr>
          <p:spPr>
            <a:xfrm>
              <a:off x="3405124" y="3751965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111E9677-D0AC-8600-70E4-8528D24AE1A5}"/>
                </a:ext>
              </a:extLst>
            </p:cNvPr>
            <p:cNvSpPr/>
            <p:nvPr/>
          </p:nvSpPr>
          <p:spPr>
            <a:xfrm>
              <a:off x="4006099" y="3751965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E66A97E-B90E-280D-1422-B15E3B3EA1F4}"/>
                </a:ext>
              </a:extLst>
            </p:cNvPr>
            <p:cNvSpPr/>
            <p:nvPr/>
          </p:nvSpPr>
          <p:spPr>
            <a:xfrm>
              <a:off x="4006099" y="3256839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7C5EE1AD-07E2-479C-60B9-84C9A1B3D5CF}"/>
                </a:ext>
              </a:extLst>
            </p:cNvPr>
            <p:cNvSpPr/>
            <p:nvPr/>
          </p:nvSpPr>
          <p:spPr>
            <a:xfrm>
              <a:off x="4609485" y="3256839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C2AFDDB6-0914-5289-6DA2-9AC5C1C6763F}"/>
                </a:ext>
              </a:extLst>
            </p:cNvPr>
            <p:cNvSpPr/>
            <p:nvPr/>
          </p:nvSpPr>
          <p:spPr>
            <a:xfrm>
              <a:off x="5212871" y="3256492"/>
              <a:ext cx="595376" cy="488776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228600" y="2126666"/>
            <a:ext cx="3300801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triangulo, x, 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228600" y="2634228"/>
            <a:ext cx="289741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Sendo: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- triângulo definido por 3 vértices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 - x e y coordenadas do pixel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en-US" sz="1600" i="1" noProof="0" dirty="0">
                <a:solidFill>
                  <a:srgbClr val="333333"/>
                </a:solidFill>
                <a:effectLst/>
                <a:latin typeface="+mn-lt"/>
              </a:rPr>
              <a:t>inside-outside test 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ou ainda </a:t>
            </a:r>
            <a:r>
              <a:rPr lang="en-US" sz="1600" i="1" noProof="0" dirty="0">
                <a:solidFill>
                  <a:srgbClr val="333333"/>
                </a:solidFill>
                <a:effectLst/>
                <a:latin typeface="+mn-lt"/>
              </a:rPr>
              <a:t>coverage 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deve-se colorir o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colorir 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7414183" cy="13820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(int x = 0; x &lt; xmax; x++)</a:t>
            </a:r>
            <a:endParaRPr lang="en-US" noProof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(int y = 0; y &lt; ymax; y++)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dk1"/>
                </a:solidFill>
              </a:rPr>
              <a:t>        for (int tri = 0; tri &lt; qtd_triangulos; tri++)</a:t>
            </a:r>
            <a:endParaRPr lang="en-US" noProof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image[x][y] = inside(triangulo[tri], x + 0.5, y + 0.5); </a:t>
            </a:r>
            <a:endParaRPr lang="en-US" sz="20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Google Shape;230;p25">
            <a:extLst>
              <a:ext uri="{FF2B5EF4-FFF2-40B4-BE49-F238E27FC236}">
                <a16:creationId xmlns:a16="http://schemas.microsoft.com/office/drawing/2014/main" id="{8F71682C-3E17-CB8E-4104-9B6D522ACC12}"/>
              </a:ext>
            </a:extLst>
          </p:cNvPr>
          <p:cNvSpPr/>
          <p:nvPr/>
        </p:nvSpPr>
        <p:spPr>
          <a:xfrm>
            <a:off x="1098221" y="3712828"/>
            <a:ext cx="7414183" cy="1382061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sz="2000" b="1" noProof="1">
                <a:solidFill>
                  <a:schemeClr val="dk1"/>
                </a:solidFill>
              </a:rPr>
              <a:t>for (int tri = 0; tri &lt; qtd_triangulos; tri++)</a:t>
            </a:r>
          </a:p>
          <a:p>
            <a:pPr lvl="0"/>
            <a:r>
              <a:rPr lang="en-US" sz="20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(int x = 0; x &lt; xmax; x++)</a:t>
            </a:r>
            <a:endParaRPr lang="en-US" noProof="1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for (int y = 0; y &lt; ymax; y++)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noProof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    image[x][y] = inside(triangulo[tri], x + 0.5, y + 0.5); </a:t>
            </a:r>
            <a:endParaRPr lang="en-US" sz="20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40BC4FC-FC40-CD2D-EAB1-66D016835CB5}"/>
              </a:ext>
            </a:extLst>
          </p:cNvPr>
          <p:cNvSpPr txBox="1"/>
          <p:nvPr/>
        </p:nvSpPr>
        <p:spPr>
          <a:xfrm>
            <a:off x="4135626" y="3122552"/>
            <a:ext cx="93804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000" dirty="0"/>
              <a:t>ou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</a:t>
            </a:r>
            <a:r>
              <a:rPr lang="pt-BR" sz="2800" dirty="0">
                <a:solidFill>
                  <a:srgbClr val="FF0000"/>
                </a:solidFill>
              </a:rPr>
              <a:t>se</a:t>
            </a:r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 dirty="0">
                <a:solidFill>
                  <a:srgbClr val="FF0000"/>
                </a:solidFill>
              </a:rPr>
              <a:t>está dentro</a:t>
            </a:r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do triângulo?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</a:t>
            </a:r>
            <a:r>
              <a:rPr lang="pt-BR" sz="2800" dirty="0">
                <a:solidFill>
                  <a:srgbClr val="FF0000"/>
                </a:solidFill>
              </a:rPr>
              <a:t>:</a:t>
            </a:r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 dirty="0">
                <a:solidFill>
                  <a:srgbClr val="FF0000"/>
                </a:solidFill>
              </a:rPr>
              <a:t>como</a:t>
            </a:r>
            <a:r>
              <a:rPr lang="pt-BR" sz="2800" dirty="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 definimos um triângulo?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69591B-557C-1035-F73B-5445C81F05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Notações Básicas em Matemática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E70D6D2-45FB-B801-582A-F3B8FBC8AE8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2328" y="838985"/>
            <a:ext cx="8858860" cy="4496159"/>
          </a:xfrm>
        </p:spPr>
        <p:txBody>
          <a:bodyPr/>
          <a:lstStyle/>
          <a:p>
            <a:r>
              <a:rPr lang="pt-BR" b="1" dirty="0">
                <a:solidFill>
                  <a:srgbClr val="242424"/>
                </a:solidFill>
                <a:highlight>
                  <a:srgbClr val="FFFFFF"/>
                </a:highlight>
                <a:latin typeface="Segoe UI"/>
                <a:cs typeface="Segoe UI"/>
              </a:rPr>
              <a:t>Vetor: entidade com magnitude (ou comprimento), direção e sentido. </a:t>
            </a:r>
            <a:endParaRPr lang="en-US" dirty="0">
              <a:solidFill>
                <a:srgbClr val="000000"/>
              </a:solidFill>
              <a:highlight>
                <a:srgbClr val="FFFFFF"/>
              </a:highlight>
              <a:latin typeface="Segoe UI"/>
              <a:cs typeface="Segoe UI"/>
            </a:endParaRPr>
          </a:p>
          <a:p>
            <a:r>
              <a:rPr lang="pt-BR" dirty="0">
                <a:solidFill>
                  <a:srgbClr val="242424"/>
                </a:solidFill>
                <a:highlight>
                  <a:srgbClr val="FFFFFF"/>
                </a:highlight>
                <a:latin typeface="Segoe UI"/>
                <a:cs typeface="Segoe UI"/>
              </a:rPr>
              <a:t>representação:</a:t>
            </a:r>
            <a:endParaRPr lang="pt-BR" dirty="0">
              <a:solidFill>
                <a:srgbClr val="000000"/>
              </a:solidFill>
              <a:highlight>
                <a:srgbClr val="FFFFFF"/>
              </a:highlight>
              <a:latin typeface="Segoe UI"/>
              <a:cs typeface="Segoe UI"/>
            </a:endParaRPr>
          </a:p>
          <a:p>
            <a:endParaRPr lang="pt-BR" b="1" dirty="0">
              <a:solidFill>
                <a:srgbClr val="242424"/>
              </a:solidFill>
              <a:highlight>
                <a:srgbClr val="FFFFFF"/>
              </a:highlight>
              <a:latin typeface="Segoe UI"/>
            </a:endParaRPr>
          </a:p>
          <a:p>
            <a:r>
              <a:rPr lang="pt-BR" b="1" dirty="0">
                <a:solidFill>
                  <a:srgbClr val="242424"/>
                </a:solidFill>
                <a:highlight>
                  <a:srgbClr val="FFFFFF"/>
                </a:highlight>
                <a:latin typeface="Segoe UI"/>
              </a:rPr>
              <a:t>Versor: vetor unitário</a:t>
            </a:r>
            <a:endParaRPr lang="pt-BR" dirty="0">
              <a:latin typeface="Segoe UI"/>
            </a:endParaRPr>
          </a:p>
          <a:p>
            <a:r>
              <a:rPr lang="pt-BR" dirty="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representação:</a:t>
            </a:r>
            <a:r>
              <a:rPr lang="pt-BR" b="1" dirty="0">
                <a:solidFill>
                  <a:srgbClr val="242424"/>
                </a:solidFill>
                <a:highlight>
                  <a:srgbClr val="FFFFFF"/>
                </a:highlight>
                <a:latin typeface="Segoe UI" panose="020B0502040204020203" pitchFamily="34" charset="0"/>
              </a:rPr>
              <a:t> 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AFCE578-62D4-89E0-6B5A-C6F13A1D172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FEF8E-529D-8671-FF94-975ED22131BB}"/>
                  </a:ext>
                </a:extLst>
              </p:cNvPr>
              <p:cNvSpPr txBox="1"/>
              <p:nvPr/>
            </p:nvSpPr>
            <p:spPr>
              <a:xfrm>
                <a:off x="2195188" y="1185108"/>
                <a:ext cx="348685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B73FEF8E-529D-8671-FF94-975ED22131B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188" y="1185108"/>
                <a:ext cx="348685" cy="49244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7B27236-54AF-7306-58A8-3B9806AB87D5}"/>
              </a:ext>
            </a:extLst>
          </p:cNvPr>
          <p:cNvSpPr txBox="1"/>
          <p:nvPr/>
        </p:nvSpPr>
        <p:spPr>
          <a:xfrm>
            <a:off x="2727120" y="5335144"/>
            <a:ext cx="420052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/>
              <a:t>exemplo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47633-46B4-56D8-B247-357BF71BC6CA}"/>
                  </a:ext>
                </a:extLst>
              </p:cNvPr>
              <p:cNvSpPr txBox="1"/>
              <p:nvPr/>
            </p:nvSpPr>
            <p:spPr>
              <a:xfrm>
                <a:off x="2195189" y="2228933"/>
                <a:ext cx="245644" cy="4924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e>
                      </m:acc>
                    </m:oMath>
                  </m:oMathPara>
                </a14:m>
                <a:endParaRPr lang="pt-BR" sz="32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47633-46B4-56D8-B247-357BF71BC6C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189" y="2228933"/>
                <a:ext cx="245644" cy="492443"/>
              </a:xfrm>
              <a:prstGeom prst="rect">
                <a:avLst/>
              </a:prstGeom>
              <a:blipFill>
                <a:blip r:embed="rId6"/>
                <a:stretch>
                  <a:fillRect l="-15000" t="-17500" r="-45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88F54BC7-C8E1-5D3F-7BE7-737507DE5D2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87817" y="2798771"/>
            <a:ext cx="4717023" cy="257416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B3040CF-EB56-8438-75DE-0CF2A343DCE5}"/>
              </a:ext>
            </a:extLst>
          </p:cNvPr>
          <p:cNvSpPr txBox="1"/>
          <p:nvPr/>
        </p:nvSpPr>
        <p:spPr>
          <a:xfrm>
            <a:off x="237506" y="4284865"/>
            <a:ext cx="17446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/>
              <a:t>versores canônicos</a:t>
            </a:r>
          </a:p>
          <a:p>
            <a:r>
              <a:rPr lang="pt-BR" sz="1200" dirty="0"/>
              <a:t>  ou</a:t>
            </a:r>
          </a:p>
          <a:p>
            <a:r>
              <a:rPr lang="pt-BR" sz="1200" b="1" dirty="0"/>
              <a:t>versores de base</a:t>
            </a:r>
            <a:endParaRPr lang="pt-BR" sz="120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5B96DBCC-81C8-AA87-2451-3061E01C3FD1}"/>
              </a:ext>
            </a:extLst>
          </p:cNvPr>
          <p:cNvSpPr/>
          <p:nvPr/>
        </p:nvSpPr>
        <p:spPr>
          <a:xfrm>
            <a:off x="1734207" y="4004443"/>
            <a:ext cx="606972" cy="630621"/>
          </a:xfrm>
          <a:custGeom>
            <a:avLst/>
            <a:gdLst>
              <a:gd name="connsiteX0" fmla="*/ 0 w 606972"/>
              <a:gd name="connsiteY0" fmla="*/ 630621 h 630621"/>
              <a:gd name="connsiteX1" fmla="*/ 338959 w 606972"/>
              <a:gd name="connsiteY1" fmla="*/ 465083 h 630621"/>
              <a:gd name="connsiteX2" fmla="*/ 346841 w 606972"/>
              <a:gd name="connsiteY2" fmla="*/ 141890 h 630621"/>
              <a:gd name="connsiteX3" fmla="*/ 606972 w 606972"/>
              <a:gd name="connsiteY3" fmla="*/ 0 h 6306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6972" h="630621">
                <a:moveTo>
                  <a:pt x="0" y="630621"/>
                </a:moveTo>
                <a:cubicBezTo>
                  <a:pt x="140576" y="588579"/>
                  <a:pt x="281152" y="546538"/>
                  <a:pt x="338959" y="465083"/>
                </a:cubicBezTo>
                <a:cubicBezTo>
                  <a:pt x="396766" y="383628"/>
                  <a:pt x="302172" y="219404"/>
                  <a:pt x="346841" y="141890"/>
                </a:cubicBezTo>
                <a:cubicBezTo>
                  <a:pt x="391510" y="64376"/>
                  <a:pt x="554420" y="55179"/>
                  <a:pt x="606972" y="0"/>
                </a:cubicBezTo>
              </a:path>
            </a:pathLst>
          </a:custGeom>
          <a:noFill/>
          <a:ln>
            <a:solidFill>
              <a:schemeClr val="bg1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901273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Revendo: Telas / </a:t>
            </a:r>
            <a:r>
              <a:rPr lang="en-US" noProof="0" dirty="0" err="1"/>
              <a:t>Diplays</a:t>
            </a:r>
            <a:endParaRPr dirty="0"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Neste curso, será fundamental lidar com vetores. Vamos, então, fazer uma abordagem vetorial para nosso problema. </a:t>
            </a:r>
            <a:endParaRPr dirty="0"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15CF9D75-35BD-4CA2-2998-DFA95458E1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79" y="2320897"/>
            <a:ext cx="6096761" cy="240592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1617DF68-6A8A-969E-3435-DB9483E1C8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5684" y="2245809"/>
            <a:ext cx="2479753" cy="1021266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55199C71-C548-2597-29F4-A9124BEB290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17502" y="3458504"/>
            <a:ext cx="2437936" cy="1007327"/>
          </a:xfrm>
          <a:prstGeom prst="rect">
            <a:avLst/>
          </a:prstGeom>
        </p:spPr>
      </p:pic>
      <p:pic>
        <p:nvPicPr>
          <p:cNvPr id="7" name="Imagem 6" descr="Gráfico, Gráfico de linhas&#10;&#10;Descrição gerada automaticamente">
            <a:extLst>
              <a:ext uri="{FF2B5EF4-FFF2-40B4-BE49-F238E27FC236}">
                <a16:creationId xmlns:a16="http://schemas.microsoft.com/office/drawing/2014/main" id="{BB6B54E4-C181-E210-EDC2-DEF7E0AC17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3168" y="2311802"/>
            <a:ext cx="6127070" cy="2405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476203" y="736818"/>
            <a:ext cx="8142808" cy="47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4" name="Imagem 3" descr="Gráfico, Gráfico de linhas&#10;&#10;Descrição gerada automaticamente">
            <a:extLst>
              <a:ext uri="{FF2B5EF4-FFF2-40B4-BE49-F238E27FC236}">
                <a16:creationId xmlns:a16="http://schemas.microsoft.com/office/drawing/2014/main" id="{08B659D5-0473-1D8F-91AA-DBCD5E4362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537" y="1343025"/>
            <a:ext cx="8162925" cy="3028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20422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Vetores e a Reta</a:t>
            </a:r>
            <a:endParaRPr sz="2650" dirty="0"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4742" y="1694797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722490"/>
            <a:ext cx="4871600" cy="9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321;p33">
            <a:extLst>
              <a:ext uri="{FF2B5EF4-FFF2-40B4-BE49-F238E27FC236}">
                <a16:creationId xmlns:a16="http://schemas.microsoft.com/office/drawing/2014/main" id="{3675B671-1F15-A47B-D30B-278C9C5FBA5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39240" y="722879"/>
            <a:ext cx="8142808" cy="477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Revendo: </a:t>
            </a:r>
            <a:r>
              <a:rPr lang="pt-BR" dirty="0" err="1"/>
              <a:t>Framebuffer</a:t>
            </a:r>
            <a:endParaRPr dirty="0"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Todos se lembram disso?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</a:t>
            </a:r>
            <a:r>
              <a:rPr lang="pt-BR" b="1" dirty="0"/>
              <a:t>produto escalar </a:t>
            </a:r>
            <a:r>
              <a:rPr lang="pt-BR" dirty="0"/>
              <a:t>(ou interno) entre dois vetores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                   e                  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Podemos também falar que o produto escalar é:</a:t>
            </a:r>
            <a:endParaRPr dirty="0"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82C036-A0BB-FDFD-BE23-D1B3546FE9CE}"/>
                  </a:ext>
                </a:extLst>
              </p:cNvPr>
              <p:cNvSpPr txBox="1"/>
              <p:nvPr/>
            </p:nvSpPr>
            <p:spPr>
              <a:xfrm>
                <a:off x="475013" y="1899157"/>
                <a:ext cx="1670329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i="1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FD82C036-A0BB-FDFD-BE23-D1B3546FE9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013" y="1899157"/>
                <a:ext cx="1670329" cy="369332"/>
              </a:xfrm>
              <a:prstGeom prst="rect">
                <a:avLst/>
              </a:prstGeom>
              <a:blipFill>
                <a:blip r:embed="rId4"/>
                <a:stretch>
                  <a:fillRect l="-1825" r="-5474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7E559-4F59-BF14-25E8-FD5B5DE77C12}"/>
                  </a:ext>
                </a:extLst>
              </p:cNvPr>
              <p:cNvSpPr txBox="1"/>
              <p:nvPr/>
            </p:nvSpPr>
            <p:spPr>
              <a:xfrm>
                <a:off x="2360929" y="1899157"/>
                <a:ext cx="163666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24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240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pt-BR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lang="pt-BR" sz="24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pt-BR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pt-BR" sz="2400" dirty="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5FA7E559-4F59-BF14-25E8-FD5B5DE77C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360929" y="1899157"/>
                <a:ext cx="1636666" cy="369332"/>
              </a:xfrm>
              <a:prstGeom prst="rect">
                <a:avLst/>
              </a:prstGeom>
              <a:blipFill>
                <a:blip r:embed="rId5"/>
                <a:stretch>
                  <a:fillRect l="-2602" t="-35000" r="-5948" b="-38333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8552E5-CB14-5F2E-0664-26B71E337BCE}"/>
                  </a:ext>
                </a:extLst>
              </p:cNvPr>
              <p:cNvSpPr txBox="1"/>
              <p:nvPr/>
            </p:nvSpPr>
            <p:spPr>
              <a:xfrm>
                <a:off x="1520961" y="2619703"/>
                <a:ext cx="4016549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198552E5-CB14-5F2E-0664-26B71E337BC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961" y="2619703"/>
                <a:ext cx="4016549" cy="55399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4D62E-2746-A1C6-2264-718F90440343}"/>
                  </a:ext>
                </a:extLst>
              </p:cNvPr>
              <p:cNvSpPr txBox="1"/>
              <p:nvPr/>
            </p:nvSpPr>
            <p:spPr>
              <a:xfrm>
                <a:off x="1520961" y="3977423"/>
                <a:ext cx="4551952" cy="55399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acc>
                        <m:accPr>
                          <m:chr m:val="⃗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600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</m:acc>
                      <m:r>
                        <a:rPr lang="pt-BR" sz="360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‖"/>
                          <m:endChr m:val="‖"/>
                          <m:ctrlPr>
                            <a:rPr lang="pt-BR" sz="3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i="1">
                                  <a:latin typeface="Cambria Math" panose="02040503050406030204" pitchFamily="18" charset="0"/>
                                </a:rPr>
                                <m:t>𝑢</m:t>
                              </m:r>
                            </m:e>
                          </m:acc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‖"/>
                          <m:endChr m:val="‖"/>
                          <m:ctrlPr>
                            <a:rPr lang="pt-BR" sz="3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⃗"/>
                              <m:ctrlPr>
                                <a:rPr lang="pt-BR" sz="3600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pt-BR" sz="36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</m:e>
                      </m:d>
                      <m:r>
                        <a:rPr lang="pt-BR" sz="3600" b="0" i="1" smtClean="0">
                          <a:latin typeface="Cambria Math" panose="02040503050406030204" pitchFamily="18" charset="0"/>
                        </a:rPr>
                        <m:t> </m:t>
                      </m:r>
                      <m:func>
                        <m:funcPr>
                          <m:ctrlPr>
                            <a:rPr lang="pt-BR" sz="3600" b="0" i="1" smtClean="0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pt-BR" sz="3600" b="0" i="0" smtClean="0">
                              <a:latin typeface="Cambria Math" panose="02040503050406030204" pitchFamily="18" charset="0"/>
                            </a:rPr>
                            <m:t>cos</m:t>
                          </m:r>
                        </m:fName>
                        <m:e>
                          <m:r>
                            <a:rPr lang="pt-BR" sz="36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pt-BR" sz="36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BA24D62E-2746-A1C6-2264-718F9044034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0961" y="3977423"/>
                <a:ext cx="4551952" cy="553998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  <a:ln>
                <a:solidFill>
                  <a:schemeClr val="tx1"/>
                </a:solidFill>
              </a:ln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com </a:t>
            </a:r>
            <a:r>
              <a:rPr lang="pt-BR" sz="2700" dirty="0"/>
              <a:t>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 dirty="0" err="1">
                <a:solidFill>
                  <a:srgbClr val="1155CC"/>
                </a:solidFill>
              </a:rPr>
              <a:t>n</a:t>
            </a:r>
            <a:r>
              <a:rPr lang="pt-BR" sz="2800" b="1" dirty="0">
                <a:solidFill>
                  <a:srgbClr val="1155CC"/>
                </a:solidFill>
              </a:rPr>
              <a:t> = </a:t>
            </a:r>
            <a:r>
              <a:rPr lang="pt-BR" sz="2800" b="1" dirty="0" err="1">
                <a:solidFill>
                  <a:srgbClr val="1155CC"/>
                </a:solidFill>
              </a:rPr>
              <a:t>Perp</a:t>
            </a:r>
            <a:r>
              <a:rPr lang="pt-BR" sz="2800" b="1" dirty="0">
                <a:solidFill>
                  <a:srgbClr val="1155CC"/>
                </a:solidFill>
              </a:rPr>
              <a:t>(</a:t>
            </a:r>
            <a:r>
              <a:rPr lang="pt-BR" sz="2800" b="1" dirty="0" err="1">
                <a:solidFill>
                  <a:srgbClr val="1155CC"/>
                </a:solidFill>
              </a:rPr>
              <a:t>v</a:t>
            </a:r>
            <a:r>
              <a:rPr lang="pt-BR" sz="2800" b="1" dirty="0">
                <a:solidFill>
                  <a:srgbClr val="1155CC"/>
                </a:solidFill>
              </a:rPr>
              <a:t>)</a:t>
            </a:r>
            <a:r>
              <a:rPr lang="pt-BR" sz="2800" b="1" baseline="-25000" dirty="0">
                <a:solidFill>
                  <a:srgbClr val="1155CC"/>
                </a:solidFill>
              </a:rPr>
              <a:t> </a:t>
            </a:r>
            <a:r>
              <a:rPr lang="pt-BR" sz="2800" b="1" dirty="0">
                <a:solidFill>
                  <a:srgbClr val="1155CC"/>
                </a:solidFill>
              </a:rPr>
              <a:t>= (y</a:t>
            </a:r>
            <a:r>
              <a:rPr lang="pt-BR" sz="2800" b="1" baseline="-25000" dirty="0">
                <a:solidFill>
                  <a:srgbClr val="1155CC"/>
                </a:solidFill>
              </a:rPr>
              <a:t>1</a:t>
            </a:r>
            <a:r>
              <a:rPr lang="pt-BR" sz="2800" b="1" dirty="0">
                <a:solidFill>
                  <a:srgbClr val="1155CC"/>
                </a:solidFill>
              </a:rPr>
              <a:t> – y</a:t>
            </a:r>
            <a:r>
              <a:rPr lang="pt-BR" sz="2800" b="1" baseline="-25000" dirty="0">
                <a:solidFill>
                  <a:srgbClr val="1155CC"/>
                </a:solidFill>
              </a:rPr>
              <a:t>0</a:t>
            </a:r>
            <a:r>
              <a:rPr lang="pt-BR" sz="2800" b="1" dirty="0">
                <a:solidFill>
                  <a:srgbClr val="1155CC"/>
                </a:solidFill>
              </a:rPr>
              <a:t>, – (x</a:t>
            </a:r>
            <a:r>
              <a:rPr lang="pt-BR" sz="2800" b="1" baseline="-25000" dirty="0">
                <a:solidFill>
                  <a:srgbClr val="1155CC"/>
                </a:solidFill>
              </a:rPr>
              <a:t>1</a:t>
            </a:r>
            <a:r>
              <a:rPr lang="pt-BR" sz="2800" b="1" dirty="0">
                <a:solidFill>
                  <a:srgbClr val="1155CC"/>
                </a:solidFill>
              </a:rPr>
              <a:t> – x</a:t>
            </a:r>
            <a:r>
              <a:rPr lang="pt-BR" sz="2800" b="1" baseline="-25000" dirty="0">
                <a:solidFill>
                  <a:srgbClr val="1155CC"/>
                </a:solidFill>
              </a:rPr>
              <a:t>0</a:t>
            </a:r>
            <a:r>
              <a:rPr lang="pt-BR" sz="2800" b="1" dirty="0">
                <a:solidFill>
                  <a:srgbClr val="1155CC"/>
                </a:solidFill>
              </a:rPr>
              <a:t>) ) </a:t>
            </a:r>
            <a:endParaRPr sz="2800" b="1" dirty="0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 err="1">
                <a:solidFill>
                  <a:schemeClr val="dk1"/>
                </a:solidFill>
              </a:rPr>
              <a:t>v</a:t>
            </a:r>
            <a:r>
              <a:rPr lang="pt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 dirty="0">
                <a:solidFill>
                  <a:schemeClr val="dk1"/>
                </a:solidFill>
              </a:rPr>
              <a:t>x</a:t>
            </a:r>
            <a:r>
              <a:rPr lang="pt-BR" sz="28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 dirty="0">
                <a:solidFill>
                  <a:schemeClr val="dk1"/>
                </a:solidFill>
              </a:rPr>
              <a:t>x</a:t>
            </a:r>
            <a:r>
              <a:rPr lang="pt-BR" sz="28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 dirty="0">
                <a:solidFill>
                  <a:schemeClr val="dk1"/>
                </a:solidFill>
              </a:rPr>
              <a:t>y</a:t>
            </a:r>
            <a:r>
              <a:rPr lang="pt-BR" sz="28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 dirty="0">
                <a:solidFill>
                  <a:schemeClr val="dk1"/>
                </a:solidFill>
              </a:rPr>
              <a:t>y</a:t>
            </a:r>
            <a:r>
              <a:rPr lang="pt-BR" sz="2800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com o Vetor Normal</a:t>
            </a:r>
            <a:endParaRPr dirty="0"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0 ≤ θ &lt;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indent="-317500">
              <a:buClr>
                <a:schemeClr val="dk1"/>
              </a:buClr>
              <a:buSzPts val="1400"/>
              <a:buChar char="●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 ≤ 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 e n estão em semiplanos opostos.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652522" y="1250977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48C199B-02AF-7389-DA5E-0DB0F672BC5B}"/>
              </a:ext>
            </a:extLst>
          </p:cNvPr>
          <p:cNvSpPr txBox="1"/>
          <p:nvPr/>
        </p:nvSpPr>
        <p:spPr>
          <a:xfrm>
            <a:off x="624980" y="4633580"/>
            <a:ext cx="736972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/>
              <a:t>Aviso: Para essa aula estaremos trabalhando no espaço bidimensional (2D)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31905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705" indent="-178435">
              <a:spcBef>
                <a:spcPts val="1000"/>
              </a:spcBef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 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0 ≤ θ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&lt;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lang="pt-BR"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  <a:p>
            <a:pPr marL="179705" lvl="0" indent="-178435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  <a:p>
            <a:pPr marL="179705" indent="-178435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</a:t>
            </a: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≤ </a:t>
            </a:r>
            <a:r>
              <a:rPr lang="pt-BR" sz="2800" dirty="0">
                <a:solidFill>
                  <a:schemeClr val="dk1"/>
                </a:solidFill>
              </a:rPr>
              <a:t>π</a:t>
            </a:r>
            <a:r>
              <a:rPr lang="pt-BR" sz="18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P e n estão em semiplanos opostos.</a:t>
            </a:r>
            <a:endParaRPr sz="1800" dirty="0">
              <a:solidFill>
                <a:schemeClr val="dk1"/>
              </a:solidFill>
              <a:latin typeface="Verdana"/>
              <a:ea typeface="Verdana"/>
              <a:cs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650" dirty="0"/>
              <a:t>Trabalhando </a:t>
            </a:r>
            <a:r>
              <a:rPr lang="pt-BR" sz="2700" dirty="0"/>
              <a:t>com o Vetor Normal</a:t>
            </a:r>
            <a:endParaRPr lang="pt-BR" sz="2700" dirty="0">
              <a:solidFill>
                <a:srgbClr val="000000"/>
              </a:solidFill>
            </a:endParaRPr>
          </a:p>
          <a:p>
            <a:pPr marL="0" lvl="0" indent="0" algn="l">
              <a:spcBef>
                <a:spcPts val="0"/>
              </a:spcBef>
              <a:spcAft>
                <a:spcPts val="0"/>
              </a:spcAft>
              <a:buSzPts val="2600"/>
              <a:buFont typeface="Verdana"/>
              <a:buNone/>
            </a:pPr>
            <a:endParaRPr lang="pt-BR" sz="2650"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650" dirty="0"/>
              <a:t>Testando o Ponto na Equação</a:t>
            </a:r>
            <a:endParaRPr sz="2650" dirty="0"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Realiza o produto vetorial entre dois vetores e identificar a magnitude.</a:t>
            </a:r>
            <a:endParaRPr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0A5F7F2-601E-0902-2DAD-4DB5913C3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1523" y="2527581"/>
            <a:ext cx="2031686" cy="18826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5C32F40-2E01-7C55-570B-9356E4737E5A}"/>
              </a:ext>
            </a:extLst>
          </p:cNvPr>
          <p:cNvSpPr txBox="1"/>
          <p:nvPr/>
        </p:nvSpPr>
        <p:spPr>
          <a:xfrm>
            <a:off x="1353393" y="2196754"/>
            <a:ext cx="183108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Produto vetorial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87B7148-0008-F544-995A-FB4428282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904" y="1594401"/>
            <a:ext cx="2751671" cy="28158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529;p48">
            <a:extLst>
              <a:ext uri="{FF2B5EF4-FFF2-40B4-BE49-F238E27FC236}">
                <a16:creationId xmlns:a16="http://schemas.microsoft.com/office/drawing/2014/main" id="{93ED3EE0-D353-25B1-F032-6BB46C269E5C}"/>
              </a:ext>
            </a:extLst>
          </p:cNvPr>
          <p:cNvSpPr/>
          <p:nvPr/>
        </p:nvSpPr>
        <p:spPr>
          <a:xfrm>
            <a:off x="1983954" y="4951094"/>
            <a:ext cx="5514126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CE9194B-4951-5DD7-7153-F3F4850F515D}"/>
              </a:ext>
            </a:extLst>
          </p:cNvPr>
          <p:cNvSpPr/>
          <p:nvPr/>
        </p:nvSpPr>
        <p:spPr>
          <a:xfrm>
            <a:off x="1983954" y="4935283"/>
            <a:ext cx="5514126" cy="4786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482786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060640"/>
            <a:ext cx="720960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r>
              <a:rPr lang="pt-BR" sz="1800" dirty="0"/>
              <a:t>Essa expressão também pode ser organizada com auxílio da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482786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519098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2691289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145915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</a:t>
            </a:r>
            <a:r>
              <a:rPr lang="pt-BR" sz="2300" i="1" baseline="-25000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    </a:t>
            </a:r>
            <a:r>
              <a:rPr lang="pt-BR" sz="2300" i="1" dirty="0" err="1">
                <a:solidFill>
                  <a:schemeClr val="dk1"/>
                </a:solidFill>
              </a:rPr>
              <a:t>A</a:t>
            </a:r>
            <a:r>
              <a:rPr lang="pt-BR" sz="2300" i="1" baseline="-25000" dirty="0" err="1">
                <a:solidFill>
                  <a:schemeClr val="dk1"/>
                </a:solidFill>
              </a:rPr>
              <a:t>y</a:t>
            </a:r>
            <a:endParaRPr lang="pt-BR" sz="2300" i="1" baseline="-25000" err="1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</a:t>
            </a:r>
            <a:r>
              <a:rPr lang="pt-BR" sz="2300" i="1" baseline="-25000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    </a:t>
            </a:r>
            <a:r>
              <a:rPr lang="pt-BR" sz="2300" i="1" dirty="0" err="1">
                <a:solidFill>
                  <a:schemeClr val="dk1"/>
                </a:solidFill>
              </a:rPr>
              <a:t>B</a:t>
            </a:r>
            <a:r>
              <a:rPr lang="pt-BR" sz="2300" i="1" baseline="-25000" dirty="0" err="1">
                <a:solidFill>
                  <a:schemeClr val="dk1"/>
                </a:solidFill>
              </a:rPr>
              <a:t>y</a:t>
            </a:r>
            <a:endParaRPr baseline="-25000" dirty="0" err="1">
              <a:solidFill>
                <a:schemeClr val="dk1"/>
              </a:solidFill>
            </a:endParaRPr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145915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145915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216766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4586098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err="1">
                <a:solidFill>
                  <a:schemeClr val="dk1"/>
                </a:solidFill>
              </a:rPr>
              <a:t>A</a:t>
            </a:r>
            <a:r>
              <a:rPr lang="pt-BR" sz="2300" i="1" baseline="-2500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err="1">
                <a:solidFill>
                  <a:schemeClr val="dk1"/>
                </a:solidFill>
              </a:rPr>
              <a:t>B</a:t>
            </a:r>
            <a:r>
              <a:rPr lang="pt-BR" sz="2300" i="1" baseline="-2500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err="1">
                <a:solidFill>
                  <a:schemeClr val="dk1"/>
                </a:solidFill>
              </a:rPr>
              <a:t>A</a:t>
            </a:r>
            <a:r>
              <a:rPr lang="pt-BR" sz="2300" i="1" baseline="-2500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err="1">
                <a:solidFill>
                  <a:schemeClr val="dk1"/>
                </a:solidFill>
              </a:rPr>
              <a:t>B</a:t>
            </a:r>
            <a:r>
              <a:rPr lang="pt-BR" sz="2300" i="1" baseline="-25000" err="1">
                <a:solidFill>
                  <a:schemeClr val="dk1"/>
                </a:solidFill>
              </a:rPr>
              <a:t>x</a:t>
            </a:r>
            <a:endParaRPr baseline="-25000" err="1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710956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O ponto amostrado s =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sx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sy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está dentro do triângulo se estiver "dentro" em relação aos três lados.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 err="1"/>
              <a:t>inside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=</a:t>
            </a:r>
            <a:br>
              <a:rPr lang="pt-BR" i="1" dirty="0"/>
            </a:br>
            <a:r>
              <a:rPr lang="pt-BR" i="1" dirty="0"/>
              <a:t> L</a:t>
            </a:r>
            <a:r>
              <a:rPr lang="pt-BR" i="1" baseline="-25000" dirty="0"/>
              <a:t>0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 &amp;&amp;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1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 &amp;&amp;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2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&lt; 0;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 dirty="0"/>
              <a:t>Nota: na prática não são feitos tantos testes assim, existem várias otimizações</a:t>
            </a:r>
            <a:endParaRPr sz="1600" dirty="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>
          <a:extLst>
            <a:ext uri="{FF2B5EF4-FFF2-40B4-BE49-F238E27FC236}">
              <a16:creationId xmlns:a16="http://schemas.microsoft.com/office/drawing/2014/main" id="{BBEBE426-EA8E-E7C3-8E37-BB50A079A0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>
            <a:extLst>
              <a:ext uri="{FF2B5EF4-FFF2-40B4-BE49-F238E27FC236}">
                <a16:creationId xmlns:a16="http://schemas.microsoft.com/office/drawing/2014/main" id="{BC3B99B2-5071-1AD2-032D-7D1DD28A75B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>
            <a:extLst>
              <a:ext uri="{FF2B5EF4-FFF2-40B4-BE49-F238E27FC236}">
                <a16:creationId xmlns:a16="http://schemas.microsoft.com/office/drawing/2014/main" id="{2725CDD3-0F33-448F-D9CC-E191CA22F9B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221686" y="1742232"/>
            <a:ext cx="3479950" cy="16568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>
                <a:latin typeface="Arial"/>
                <a:cs typeface="Arial"/>
              </a:rPr>
              <a:t>Porém, é muito comum adotamos o sentido contrário (apontando para baixo) para representar telas na Computação Gráfica.</a:t>
            </a:r>
            <a:endParaRPr lang="pt-BR" dirty="0"/>
          </a:p>
          <a:p>
            <a:pPr marL="0" indent="0">
              <a:buFont typeface="Verdana"/>
            </a:pPr>
            <a:endParaRPr lang="pt-BR" i="1" dirty="0">
              <a:cs typeface="Arial"/>
            </a:endParaRPr>
          </a:p>
          <a:p>
            <a:pPr marL="0" indent="0">
              <a:buFont typeface="Verdana"/>
            </a:pPr>
            <a:endParaRPr lang="pt-BR" sz="1600" dirty="0"/>
          </a:p>
        </p:txBody>
      </p:sp>
      <p:sp>
        <p:nvSpPr>
          <p:cNvPr id="634" name="Google Shape;634;p55">
            <a:extLst>
              <a:ext uri="{FF2B5EF4-FFF2-40B4-BE49-F238E27FC236}">
                <a16:creationId xmlns:a16="http://schemas.microsoft.com/office/drawing/2014/main" id="{F17B8343-4B85-A63A-8383-CE472AE9ABDA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graphicFrame>
        <p:nvGraphicFramePr>
          <p:cNvPr id="3" name="Google Shape;698;p62">
            <a:extLst>
              <a:ext uri="{FF2B5EF4-FFF2-40B4-BE49-F238E27FC236}">
                <a16:creationId xmlns:a16="http://schemas.microsoft.com/office/drawing/2014/main" id="{50B476D3-51DA-F69F-8659-6E882BD2FC5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59586252"/>
              </p:ext>
            </p:extLst>
          </p:nvPr>
        </p:nvGraphicFramePr>
        <p:xfrm>
          <a:off x="4066727" y="1815241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5" name="Google Shape;699;p62">
            <a:extLst>
              <a:ext uri="{FF2B5EF4-FFF2-40B4-BE49-F238E27FC236}">
                <a16:creationId xmlns:a16="http://schemas.microsoft.com/office/drawing/2014/main" id="{A0E37E0A-786C-9C4D-1E4B-08E73A3C754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6243190"/>
              </p:ext>
            </p:extLst>
          </p:nvPr>
        </p:nvGraphicFramePr>
        <p:xfrm>
          <a:off x="4066727" y="1637491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9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10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11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12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13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14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15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" name="Google Shape;700;p62">
            <a:extLst>
              <a:ext uri="{FF2B5EF4-FFF2-40B4-BE49-F238E27FC236}">
                <a16:creationId xmlns:a16="http://schemas.microsoft.com/office/drawing/2014/main" id="{37BDB3C5-3E07-0EF4-ACF0-33AA06B8BE5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44378328"/>
              </p:ext>
            </p:extLst>
          </p:nvPr>
        </p:nvGraphicFramePr>
        <p:xfrm>
          <a:off x="3696981" y="1815241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9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10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11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12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13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14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15</a:t>
                      </a:r>
                      <a:endParaRPr sz="600" dirty="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34" name="Google Shape;633;p55">
            <a:extLst>
              <a:ext uri="{FF2B5EF4-FFF2-40B4-BE49-F238E27FC236}">
                <a16:creationId xmlns:a16="http://schemas.microsoft.com/office/drawing/2014/main" id="{507DD5DB-687B-F052-2CB2-A7E6B8BE4862}"/>
              </a:ext>
            </a:extLst>
          </p:cNvPr>
          <p:cNvSpPr txBox="1">
            <a:spLocks/>
          </p:cNvSpPr>
          <p:nvPr/>
        </p:nvSpPr>
        <p:spPr>
          <a:xfrm>
            <a:off x="289653" y="717022"/>
            <a:ext cx="8271472" cy="7142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É preciso tomar um cuidado: fizemos as contas com o eixo y no sentido convencional (apontando para cima).</a:t>
            </a:r>
            <a:endParaRPr lang="pt-BR" dirty="0">
              <a:latin typeface="Arial"/>
              <a:cs typeface="Arial"/>
            </a:endParaRPr>
          </a:p>
        </p:txBody>
      </p:sp>
      <p:sp>
        <p:nvSpPr>
          <p:cNvPr id="38" name="Google Shape;633;p55">
            <a:extLst>
              <a:ext uri="{FF2B5EF4-FFF2-40B4-BE49-F238E27FC236}">
                <a16:creationId xmlns:a16="http://schemas.microsoft.com/office/drawing/2014/main" id="{F2D6073B-32DC-B9E1-6866-50B4D32F2331}"/>
              </a:ext>
            </a:extLst>
          </p:cNvPr>
          <p:cNvSpPr txBox="1">
            <a:spLocks/>
          </p:cNvSpPr>
          <p:nvPr/>
        </p:nvSpPr>
        <p:spPr>
          <a:xfrm>
            <a:off x="289653" y="3550596"/>
            <a:ext cx="3340637" cy="20128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</a:pPr>
            <a:r>
              <a:rPr lang="pt-BR" dirty="0">
                <a:latin typeface="Arial"/>
                <a:cs typeface="Arial"/>
              </a:rPr>
              <a:t>Assim, as relações ficam:</a:t>
            </a:r>
          </a:p>
          <a:p>
            <a:pPr marL="0" indent="0">
              <a:spcBef>
                <a:spcPts val="0"/>
              </a:spcBef>
            </a:pPr>
            <a:endParaRPr lang="pt-BR" sz="700" dirty="0">
              <a:latin typeface="Arial"/>
              <a:cs typeface="Arial"/>
            </a:endParaRPr>
          </a:p>
          <a:p>
            <a:pPr marL="0" indent="0">
              <a:buFont typeface="Verdana"/>
              <a:buNone/>
            </a:pPr>
            <a:r>
              <a:rPr lang="pt-BR" i="1" dirty="0" err="1"/>
              <a:t>inside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=</a:t>
            </a:r>
            <a:br>
              <a:rPr lang="pt-BR" i="1" dirty="0"/>
            </a:br>
            <a:r>
              <a:rPr lang="pt-BR" i="1" dirty="0"/>
              <a:t> L</a:t>
            </a:r>
            <a:r>
              <a:rPr lang="pt-BR" i="1" baseline="-25000" dirty="0"/>
              <a:t>0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&gt; 0 &amp;&amp;</a:t>
            </a:r>
            <a:endParaRPr lang="pt-BR" dirty="0"/>
          </a:p>
          <a:p>
            <a:pPr marL="0" indent="0"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1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&gt; 0 &amp;&amp;</a:t>
            </a:r>
            <a:endParaRPr lang="pt-BR" dirty="0"/>
          </a:p>
          <a:p>
            <a:pPr marL="0" indent="0">
              <a:buFont typeface="Verdana"/>
              <a:buNone/>
            </a:pPr>
            <a:r>
              <a:rPr lang="pt-BR" i="1" dirty="0"/>
              <a:t> L</a:t>
            </a:r>
            <a:r>
              <a:rPr lang="pt-BR" i="1" baseline="-25000" dirty="0"/>
              <a:t>2</a:t>
            </a:r>
            <a:r>
              <a:rPr lang="pt-BR" dirty="0"/>
              <a:t>(</a:t>
            </a:r>
            <a:r>
              <a:rPr lang="pt-BR" i="1" dirty="0" err="1"/>
              <a:t>sx</a:t>
            </a:r>
            <a:r>
              <a:rPr lang="pt-BR" i="1" dirty="0"/>
              <a:t>, </a:t>
            </a:r>
            <a:r>
              <a:rPr lang="pt-BR" i="1" dirty="0" err="1"/>
              <a:t>sy</a:t>
            </a:r>
            <a:r>
              <a:rPr lang="pt-BR" dirty="0"/>
              <a:t>) </a:t>
            </a:r>
            <a:r>
              <a:rPr lang="pt-BR" i="1" dirty="0"/>
              <a:t>&gt; 0; </a:t>
            </a:r>
            <a:endParaRPr lang="pt-BR" dirty="0"/>
          </a:p>
          <a:p>
            <a:pPr marL="0" indent="0">
              <a:buFont typeface="Verdana"/>
              <a:buNone/>
            </a:pP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752673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3" grpId="0" build="p"/>
      <p:bldP spid="3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432365" y="838985"/>
            <a:ext cx="5877391" cy="4531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Por que triângulos?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Polígono mais simples possível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Outros polígonos podem ser subdivididos em triângulos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Podemos focar em otimizar um tipo de operação</a:t>
            </a:r>
            <a:endParaRPr dirty="0"/>
          </a:p>
          <a:p>
            <a:pPr marL="198755" lvl="0" indent="-71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Triângulos têm propriedades únicas: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São sempre planos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Têm um interior bem definido</a:t>
            </a:r>
            <a:endParaRPr dirty="0"/>
          </a:p>
          <a:p>
            <a:pPr marL="198755" lvl="0" indent="-198755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Interpolar valores no seu interior é simples</a:t>
            </a:r>
            <a:endParaRPr dirty="0"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5823277" y="1259380"/>
            <a:ext cx="3178807" cy="2845939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1508752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Obs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o eixo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 invertido, assim verifique se as equações L(</a:t>
            </a:r>
            <a:r>
              <a:rPr lang="pt-BR" sz="1200" dirty="0" err="1">
                <a:solidFill>
                  <a:schemeClr val="dk1"/>
                </a:solidFill>
              </a:rPr>
              <a:t>x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) são positivas.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 dirty="0">
                <a:solidFill>
                  <a:schemeClr val="dk1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P</a:t>
            </a:r>
            <a:r>
              <a:rPr lang="pt-BR" sz="1200" baseline="-25000" dirty="0">
                <a:solidFill>
                  <a:schemeClr val="dk1"/>
                </a:solidFill>
              </a:rPr>
              <a:t>1</a:t>
            </a:r>
            <a:r>
              <a:rPr lang="pt-BR" sz="1200" dirty="0">
                <a:solidFill>
                  <a:schemeClr val="dk1"/>
                </a:solidFill>
              </a:rPr>
              <a:t> e P</a:t>
            </a:r>
            <a:r>
              <a:rPr lang="pt-BR" sz="1200" baseline="-25000" dirty="0">
                <a:solidFill>
                  <a:schemeClr val="dk1"/>
                </a:solidFill>
              </a:rPr>
              <a:t>2</a:t>
            </a:r>
            <a:r>
              <a:rPr lang="pt-BR" sz="1200" dirty="0">
                <a:solidFill>
                  <a:schemeClr val="dk1"/>
                </a:solidFill>
              </a:rPr>
              <a:t> estão exatamente no centro do pixel (não adicione o 0,5).</a:t>
            </a:r>
            <a:endParaRPr dirty="0"/>
          </a:p>
        </p:txBody>
      </p:sp>
      <p:sp>
        <p:nvSpPr>
          <p:cNvPr id="2" name="Google Shape;725;p63">
            <a:extLst>
              <a:ext uri="{FF2B5EF4-FFF2-40B4-BE49-F238E27FC236}">
                <a16:creationId xmlns:a16="http://schemas.microsoft.com/office/drawing/2014/main" id="{C1B23F9A-EC22-4936-B5FE-C0E29732D246}"/>
              </a:ext>
            </a:extLst>
          </p:cNvPr>
          <p:cNvSpPr txBox="1"/>
          <p:nvPr/>
        </p:nvSpPr>
        <p:spPr>
          <a:xfrm>
            <a:off x="400662" y="1544452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Triângulo: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Pixels:  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726;p63">
            <a:extLst>
              <a:ext uri="{FF2B5EF4-FFF2-40B4-BE49-F238E27FC236}">
                <a16:creationId xmlns:a16="http://schemas.microsoft.com/office/drawing/2014/main" id="{51AB3614-97D6-F9A5-05C2-61BCADB9731C}"/>
              </a:ext>
            </a:extLst>
          </p:cNvPr>
          <p:cNvSpPr/>
          <p:nvPr/>
        </p:nvSpPr>
        <p:spPr>
          <a:xfrm>
            <a:off x="400650" y="2487450"/>
            <a:ext cx="8653500" cy="23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rgbClr val="000000"/>
                </a:solidFill>
              </a:rPr>
              <a:t>L(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, 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) = 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 – 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 +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/>
          </a:p>
          <a:p>
            <a:pPr lvl="0"/>
            <a:r>
              <a:rPr lang="en-US" sz="2100" b="1" dirty="0"/>
              <a:t>L(x, y) = (x – x0)(y1 – y0) – (y – y0)(x1 – x0)</a:t>
            </a:r>
          </a:p>
          <a:p>
            <a:pPr lvl="0"/>
            <a:endParaRPr lang="en-US" sz="1100" b="1" dirty="0"/>
          </a:p>
          <a:p>
            <a:pPr lvl="0"/>
            <a:endParaRPr lang="en-US" sz="2100" b="1" dirty="0"/>
          </a:p>
          <a:p>
            <a:r>
              <a:rPr lang="pt-BR" sz="2100" b="1" dirty="0"/>
              <a:t>Se definirmos A = (</a:t>
            </a:r>
            <a:r>
              <a:rPr lang="pt-BR" sz="2100" b="1" dirty="0" err="1"/>
              <a:t>P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 e  </a:t>
            </a:r>
            <a:r>
              <a:rPr lang="pt-BR" sz="2100" b="1" dirty="0" err="1"/>
              <a:t>B</a:t>
            </a:r>
            <a:r>
              <a:rPr lang="pt-BR" sz="2100" b="1" dirty="0"/>
              <a:t> = (P</a:t>
            </a:r>
            <a:r>
              <a:rPr lang="pt-BR" sz="2100" b="1" baseline="-25000" dirty="0"/>
              <a:t>1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</a:t>
            </a:r>
          </a:p>
          <a:p>
            <a:pPr lvl="0"/>
            <a:endParaRPr lang="en-US" sz="2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2D201-5AE2-C0D2-74ED-4A8670674A4C}"/>
              </a:ext>
            </a:extLst>
          </p:cNvPr>
          <p:cNvGrpSpPr/>
          <p:nvPr/>
        </p:nvGrpSpPr>
        <p:grpSpPr>
          <a:xfrm>
            <a:off x="6072170" y="4016154"/>
            <a:ext cx="1117195" cy="901700"/>
            <a:chOff x="6072170" y="4016154"/>
            <a:chExt cx="1510588" cy="901700"/>
          </a:xfrm>
        </p:grpSpPr>
        <p:sp>
          <p:nvSpPr>
            <p:cNvPr id="4" name="Google Shape;529;p48">
              <a:extLst>
                <a:ext uri="{FF2B5EF4-FFF2-40B4-BE49-F238E27FC236}">
                  <a16:creationId xmlns:a16="http://schemas.microsoft.com/office/drawing/2014/main" id="{EC128CE5-CDB1-8A59-7F69-536EB92C766A}"/>
                </a:ext>
              </a:extLst>
            </p:cNvPr>
            <p:cNvSpPr/>
            <p:nvPr/>
          </p:nvSpPr>
          <p:spPr>
            <a:xfrm>
              <a:off x="6140667" y="4016154"/>
              <a:ext cx="1442091" cy="9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300" i="1" dirty="0" err="1">
                  <a:solidFill>
                    <a:schemeClr val="dk1"/>
                  </a:solidFill>
                </a:rPr>
                <a:t>A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A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y</a:t>
              </a:r>
              <a:endParaRPr lang="pt-BR" sz="2300" i="1" baseline="-25000" dirty="0">
                <a:solidFill>
                  <a:schemeClr val="dk1"/>
                </a:solidFill>
              </a:endParaRPr>
            </a:p>
            <a:p>
              <a:r>
                <a:rPr lang="pt-BR" sz="2300" i="1" dirty="0" err="1">
                  <a:solidFill>
                    <a:schemeClr val="dk1"/>
                  </a:solidFill>
                </a:rPr>
                <a:t>B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B</a:t>
              </a:r>
              <a:r>
                <a:rPr lang="pt-BR" sz="2300" i="1" baseline="-25000" dirty="0" err="1">
                  <a:solidFill>
                    <a:schemeClr val="dk1"/>
                  </a:solidFill>
                </a:rPr>
                <a:t>y</a:t>
              </a:r>
              <a:endParaRPr baseline="-25000" dirty="0" err="1">
                <a:solidFill>
                  <a:schemeClr val="dk1"/>
                </a:solidFill>
              </a:endParaRPr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CFC162DB-B963-83E6-3369-62BB60A6AB75}"/>
                </a:ext>
              </a:extLst>
            </p:cNvPr>
            <p:cNvSpPr/>
            <p:nvPr/>
          </p:nvSpPr>
          <p:spPr>
            <a:xfrm>
              <a:off x="6072170" y="4016154"/>
              <a:ext cx="136993" cy="901700"/>
            </a:xfrm>
            <a:prstGeom prst="lef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3DBD6777-AFD8-F731-A017-83D8043B1F6F}"/>
                </a:ext>
              </a:extLst>
            </p:cNvPr>
            <p:cNvSpPr/>
            <p:nvPr/>
          </p:nvSpPr>
          <p:spPr>
            <a:xfrm>
              <a:off x="7445765" y="4016154"/>
              <a:ext cx="136993" cy="901700"/>
            </a:xfrm>
            <a:prstGeom prst="righ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6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(x, y) =  –4x – 9y + 107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(x, y) = –5x + 5y + 20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(x, y) = 9x + 4y – 62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A)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(5, 7) ≥ 0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–4*5 – 9*7 + 107 ≥ 0 &amp;&amp; –5*5 + 5*7 + 20 ≥ 0 &amp;&amp; 9*5 + 4*7 – 62 ≥ 0 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–20 – 63 + 107 ≥ 0 &amp;&amp; –25 + 35 + 20 ≥ 0 &amp;&amp; 45 + 28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24 ≥ 0 &amp;&amp; 30 ≥ 0 &amp;&amp; 11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(5, 7) = </a:t>
            </a:r>
            <a:r>
              <a:rPr lang="pt-BR" sz="1800" dirty="0" err="1">
                <a:solidFill>
                  <a:schemeClr val="dk1"/>
                </a:solidFill>
              </a:rPr>
              <a:t>True</a:t>
            </a:r>
            <a:r>
              <a:rPr lang="pt-BR" sz="1800" dirty="0">
                <a:solidFill>
                  <a:schemeClr val="dk1"/>
                </a:solidFill>
              </a:rPr>
              <a:t>  (dentro)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</a:rPr>
              <a:t>B)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L</a:t>
            </a:r>
            <a:r>
              <a:rPr lang="pt-BR" sz="1800" baseline="-25000" dirty="0">
                <a:solidFill>
                  <a:schemeClr val="dk1"/>
                </a:solidFill>
              </a:rPr>
              <a:t>1</a:t>
            </a:r>
            <a:r>
              <a:rPr lang="pt-BR" sz="1800" dirty="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2</a:t>
            </a:r>
            <a:r>
              <a:rPr lang="pt-BR" sz="1800" dirty="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 dirty="0">
                <a:solidFill>
                  <a:schemeClr val="dk1"/>
                </a:solidFill>
              </a:rPr>
              <a:t>3</a:t>
            </a:r>
            <a:r>
              <a:rPr lang="pt-BR" sz="1800" dirty="0">
                <a:solidFill>
                  <a:schemeClr val="dk1"/>
                </a:solidFill>
              </a:rPr>
              <a:t>(9, 5)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–4*9 – 9*5 + 107 ≥ 0 &amp;&amp; –5*9 + 5*5 + 20 ≥ 0 &amp;&amp; 9*9 + 4*5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–36 – 45 + 107 ≥ 0 &amp;&amp; –45 + 25 + 20 ≥ 0 &amp;&amp; 81 + 20 – 62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26 ≥ 0 &amp;&amp; </a:t>
            </a:r>
            <a:r>
              <a:rPr lang="pt-BR" sz="1800" dirty="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 dirty="0">
                <a:solidFill>
                  <a:schemeClr val="dk1"/>
                </a:solidFill>
              </a:rPr>
              <a:t> &amp;&amp; 39 ≥ 0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 err="1">
                <a:solidFill>
                  <a:schemeClr val="dk1"/>
                </a:solidFill>
              </a:rPr>
              <a:t>inside</a:t>
            </a:r>
            <a:r>
              <a:rPr lang="pt-BR" sz="1800" dirty="0">
                <a:solidFill>
                  <a:schemeClr val="dk1"/>
                </a:solidFill>
              </a:rPr>
              <a:t>(9, 5) = </a:t>
            </a:r>
            <a:r>
              <a:rPr lang="pt-BR" sz="1800" dirty="0" err="1">
                <a:solidFill>
                  <a:schemeClr val="dk1"/>
                </a:solidFill>
              </a:rPr>
              <a:t>True</a:t>
            </a:r>
            <a:r>
              <a:rPr lang="pt-BR" sz="1800" dirty="0">
                <a:solidFill>
                  <a:schemeClr val="dk1"/>
                </a:solidFill>
              </a:rPr>
              <a:t>  (dentro, intersectando um dos lados)</a:t>
            </a:r>
            <a:endParaRPr sz="18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893295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</a:t>
            </a:r>
            <a:r>
              <a:rPr lang="pt-BR" sz="1600" baseline="-25000" dirty="0"/>
              <a:t>i</a:t>
            </a:r>
            <a:r>
              <a:rPr lang="pt-BR" sz="1600" dirty="0"/>
              <a:t>(x, y) ficarão invertidos. Então, usando esse sistema de coordenadas com o eixo y apontando para baixo, podemos afirmar que um ponto pertence ao interior do triângulo quando os valores numéricos das três expressões L</a:t>
            </a:r>
            <a:r>
              <a:rPr lang="pt-BR" sz="1600" baseline="-25000" dirty="0"/>
              <a:t>i</a:t>
            </a:r>
            <a:r>
              <a:rPr lang="pt-BR" sz="1600" dirty="0"/>
              <a:t>(x, y)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19/8/2025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36E7F-2AC6-518D-D529-B9E61EE01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CE714B2-DD50-CE78-C9C3-B16895228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EDA2A1-2E02-856C-7E8B-3131292023E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66</a:t>
            </a:fld>
            <a:endParaRPr lang="pt-BR"/>
          </a:p>
        </p:txBody>
      </p:sp>
      <p:pic>
        <p:nvPicPr>
          <p:cNvPr id="6" name="Picture 5" descr="Qr code&#10;&#10;Description automatically generated with low confidence">
            <a:extLst>
              <a:ext uri="{FF2B5EF4-FFF2-40B4-BE49-F238E27FC236}">
                <a16:creationId xmlns:a16="http://schemas.microsoft.com/office/drawing/2014/main" id="{D4F953ED-D9A3-DC60-6E01-48CD267A35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139" y="3116294"/>
            <a:ext cx="1794959" cy="1196639"/>
          </a:xfrm>
          <a:prstGeom prst="rect">
            <a:avLst/>
          </a:prstGeom>
        </p:spPr>
      </p:pic>
      <p:pic>
        <p:nvPicPr>
          <p:cNvPr id="8" name="Picture 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722B10B-20CC-CE52-4044-D64ACFC82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280" y="2684688"/>
            <a:ext cx="1857510" cy="1238340"/>
          </a:xfrm>
          <a:prstGeom prst="rect">
            <a:avLst/>
          </a:prstGeom>
        </p:spPr>
      </p:pic>
      <p:pic>
        <p:nvPicPr>
          <p:cNvPr id="10" name="Picture 9" descr="Chart&#10;&#10;Description automatically generated">
            <a:extLst>
              <a:ext uri="{FF2B5EF4-FFF2-40B4-BE49-F238E27FC236}">
                <a16:creationId xmlns:a16="http://schemas.microsoft.com/office/drawing/2014/main" id="{FC7E9865-DF7A-0378-4169-AB64109EAC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3053" y="4370144"/>
            <a:ext cx="1922981" cy="1281987"/>
          </a:xfrm>
          <a:prstGeom prst="rect">
            <a:avLst/>
          </a:prstGeom>
        </p:spPr>
      </p:pic>
      <p:pic>
        <p:nvPicPr>
          <p:cNvPr id="12" name="Picture 11" descr="Background pattern&#10;&#10;Description automatically generated">
            <a:extLst>
              <a:ext uri="{FF2B5EF4-FFF2-40B4-BE49-F238E27FC236}">
                <a16:creationId xmlns:a16="http://schemas.microsoft.com/office/drawing/2014/main" id="{A00B6343-E08F-2AC8-6966-C74F9D98EE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20" y="3934731"/>
            <a:ext cx="1794959" cy="1196639"/>
          </a:xfrm>
          <a:prstGeom prst="rect">
            <a:avLst/>
          </a:prstGeom>
        </p:spPr>
      </p:pic>
      <p:pic>
        <p:nvPicPr>
          <p:cNvPr id="14" name="Picture 13" descr="Graphical user interface, application, Teams&#10;&#10;Description automatically generated">
            <a:extLst>
              <a:ext uri="{FF2B5EF4-FFF2-40B4-BE49-F238E27FC236}">
                <a16:creationId xmlns:a16="http://schemas.microsoft.com/office/drawing/2014/main" id="{F1B3BD00-EC4F-2CCD-57F9-9CC19B79BB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3022" y="724564"/>
            <a:ext cx="2714027" cy="1809351"/>
          </a:xfrm>
          <a:prstGeom prst="rect">
            <a:avLst/>
          </a:prstGeom>
        </p:spPr>
      </p:pic>
      <p:pic>
        <p:nvPicPr>
          <p:cNvPr id="20" name="Picture 19" descr="Chart&#10;&#10;Description automatically generated">
            <a:extLst>
              <a:ext uri="{FF2B5EF4-FFF2-40B4-BE49-F238E27FC236}">
                <a16:creationId xmlns:a16="http://schemas.microsoft.com/office/drawing/2014/main" id="{B6587CF5-CEC4-1987-D4C1-1ACDE562429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12131" y="407049"/>
            <a:ext cx="3093591" cy="2062394"/>
          </a:xfrm>
          <a:prstGeom prst="rect">
            <a:avLst/>
          </a:prstGeom>
        </p:spPr>
      </p:pic>
      <p:pic>
        <p:nvPicPr>
          <p:cNvPr id="22" name="Picture 21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A93826D5-52BD-F247-FE59-49448787A4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07407" y="2372218"/>
            <a:ext cx="2620020" cy="1746680"/>
          </a:xfrm>
          <a:prstGeom prst="rect">
            <a:avLst/>
          </a:prstGeom>
        </p:spPr>
      </p:pic>
      <p:pic>
        <p:nvPicPr>
          <p:cNvPr id="16" name="Picture 15" descr="Chart, histogram&#10;&#10;Description automatically generated">
            <a:extLst>
              <a:ext uri="{FF2B5EF4-FFF2-40B4-BE49-F238E27FC236}">
                <a16:creationId xmlns:a16="http://schemas.microsoft.com/office/drawing/2014/main" id="{FA6174AF-4941-BE6C-7330-C4C7BAFBCF0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3647" y="3647118"/>
            <a:ext cx="3007520" cy="200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57973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ED311A-D9D0-B586-AC67-E7388789B6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Renderizador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9CB303-B429-B63C-D7D7-9986B87AE3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704" y="1343037"/>
            <a:ext cx="2864191" cy="2498550"/>
          </a:xfrm>
          <a:prstGeom prst="rect">
            <a:avLst/>
          </a:prstGeom>
        </p:spPr>
      </p:pic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0FBB6D-8B8B-D083-5755-FD5031EEC1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7884" y="729257"/>
            <a:ext cx="8428232" cy="898375"/>
          </a:xfrm>
        </p:spPr>
        <p:txBody>
          <a:bodyPr/>
          <a:lstStyle/>
          <a:p>
            <a:r>
              <a:rPr lang="pt-BR" dirty="0"/>
              <a:t>Possível mostrar Grid e Geometria (nessa fase do projeto).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0080E-A45A-069D-2FA6-090C693B17B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67</a:t>
            </a:fld>
            <a:endParaRPr lang="pt-BR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4FCD4ED-AF4A-5412-268C-0A3E6C16F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1755" y="2104756"/>
            <a:ext cx="2864191" cy="24985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2418EE-2BC2-2684-2DA5-8106A34AAB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1925" y="3064314"/>
            <a:ext cx="2864191" cy="2498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498642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A301B-E848-17BD-D7F0-91514BDCD4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4DFB6C-4687-FC68-B42A-6423AD2821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Desenhar um círculo (ou pelo menos parte dele).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3677B1-C223-EAF2-2940-B6EBA380C8B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68</a:t>
            </a:fld>
            <a:endParaRPr lang="pt-BR"/>
          </a:p>
        </p:txBody>
      </p:sp>
      <p:pic>
        <p:nvPicPr>
          <p:cNvPr id="6" name="Picture 5" descr="A yellow and black line&#10;&#10;Description automatically generated">
            <a:extLst>
              <a:ext uri="{FF2B5EF4-FFF2-40B4-BE49-F238E27FC236}">
                <a16:creationId xmlns:a16="http://schemas.microsoft.com/office/drawing/2014/main" id="{E02C419A-FF37-9094-C3BF-D13E39812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8266" y="1874621"/>
            <a:ext cx="3644138" cy="242488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4EC78B0-9870-8DAD-1EBF-2DB85AC89A7E}"/>
              </a:ext>
            </a:extLst>
          </p:cNvPr>
          <p:cNvSpPr txBox="1"/>
          <p:nvPr/>
        </p:nvSpPr>
        <p:spPr>
          <a:xfrm>
            <a:off x="475013" y="2025235"/>
            <a:ext cx="4063900" cy="2123658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&lt;X3D&gt;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&lt;Scene&gt;</a:t>
            </a:r>
            <a:b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&lt;Transform&gt;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&lt;Shape&gt;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&lt;Circle2D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radius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16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&lt;Appearance&gt;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  &lt;Material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sz="11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sz="11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1 1 0</a:t>
            </a:r>
            <a:r>
              <a:rPr lang="en-US" sz="11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  &lt;/Appearance&gt;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  &lt;/Shape&gt;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&lt;/Transform&gt;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&lt;/Scene&gt;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&lt;/X3D&gt;</a:t>
            </a:r>
            <a:endParaRPr lang="en-US" sz="11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1680943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" name="Google Shape;926;p84">
            <a:extLst>
              <a:ext uri="{FF2B5EF4-FFF2-40B4-BE49-F238E27FC236}">
                <a16:creationId xmlns:a16="http://schemas.microsoft.com/office/drawing/2014/main" id="{DAC55AD4-4FAD-5C0D-7F23-545F85AF969E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pt-BR" sz="2400" dirty="0"/>
              <a:t>Quais valores os pixels terão após a renderização?</a:t>
            </a:r>
            <a:endParaRPr sz="2400" dirty="0"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1771</TotalTime>
  <Words>3683</Words>
  <Application>Microsoft Office PowerPoint</Application>
  <PresentationFormat>On-screen Show (16:10)</PresentationFormat>
  <Paragraphs>615</Paragraphs>
  <Slides>69</Slides>
  <Notes>64</Notes>
  <HiddenSlides>7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Segoe UI</vt:lpstr>
      <vt:lpstr>Courier New</vt:lpstr>
      <vt:lpstr>Arial</vt:lpstr>
      <vt:lpstr>Cambria Math</vt:lpstr>
      <vt:lpstr>Verdana</vt:lpstr>
      <vt:lpstr>Personalizar design</vt:lpstr>
      <vt:lpstr>PowerPoint Presentation</vt:lpstr>
      <vt:lpstr>Revendo: Telas / Diplays</vt:lpstr>
      <vt:lpstr>Revendo: Framebuffer</vt:lpstr>
      <vt:lpstr>Computação Gráfica</vt:lpstr>
      <vt:lpstr>Triângulo – Primitiva Fundamental</vt:lpstr>
      <vt:lpstr>Triângulos (High e Low Poly Count)</vt:lpstr>
      <vt:lpstr>Low Poly e High Poly</vt:lpstr>
      <vt:lpstr>Desenhando um Triângulo no Framebuffer</vt:lpstr>
      <vt:lpstr>Quais valores os pixels terão após a renderização?</vt:lpstr>
      <vt:lpstr>O que significa cobrir um pixel por triângulos?</vt:lpstr>
      <vt:lpstr>Desenhando os pixels dos triângulos</vt:lpstr>
      <vt:lpstr>Desenhando um triângulo por amostragem 2D</vt:lpstr>
      <vt:lpstr>Definindo uma função binária</vt:lpstr>
      <vt:lpstr>Amostrando a função binária</vt:lpstr>
      <vt:lpstr>Rasterização</vt:lpstr>
      <vt:lpstr>Detalhes: Localização da Amostra</vt:lpstr>
      <vt:lpstr>Avaliando se dentro do triângulo</vt:lpstr>
      <vt:lpstr>Notações Básicas em Matemática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Reta</vt:lpstr>
      <vt:lpstr>Vetores e a Reta</vt:lpstr>
      <vt:lpstr>Vetores e 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com o Vetor Normal </vt:lpstr>
      <vt:lpstr>Trabalhando com o Vetor Normal</vt:lpstr>
      <vt:lpstr>Como já dissemos...</vt:lpstr>
      <vt:lpstr>Cosseno</vt:lpstr>
      <vt:lpstr>Trabalhando com o Vetor Normal </vt:lpstr>
      <vt:lpstr>Trabalhando com o Vetor Normal </vt:lpstr>
      <vt:lpstr>Trabalhando com o Vetor Normal </vt:lpstr>
      <vt:lpstr>Testando o Ponto na Equação</vt:lpstr>
      <vt:lpstr>Testando o Ponto na Equação</vt:lpstr>
      <vt:lpstr>Testando o Ponto na Equação</vt:lpstr>
      <vt:lpstr>Alternativa para organizar o teste de borda</vt:lpstr>
      <vt:lpstr>Alternativa para organizar o teste de borda</vt:lpstr>
      <vt:lpstr>Anotação</vt:lpstr>
      <vt:lpstr>Teste do ponto no triângulo</vt:lpstr>
      <vt:lpstr>Teste do ponto no triângulo</vt:lpstr>
      <vt:lpstr>Eixos das Imagens</vt:lpstr>
      <vt:lpstr>Se todos os 3 testes forem positivos</vt:lpstr>
      <vt:lpstr>Atividade</vt:lpstr>
      <vt:lpstr>Atividade</vt:lpstr>
      <vt:lpstr>Resolvendo</vt:lpstr>
      <vt:lpstr>PowerPoint Presentation</vt:lpstr>
      <vt:lpstr>PowerPoint Presentation</vt:lpstr>
      <vt:lpstr>Ordem dos Pontos</vt:lpstr>
      <vt:lpstr>Primitivas Gráficas em OpenGL</vt:lpstr>
      <vt:lpstr>Cuidado</vt:lpstr>
      <vt:lpstr>Invertendo</vt:lpstr>
      <vt:lpstr>E o que fazer?</vt:lpstr>
      <vt:lpstr>Otimizações: Bounding Box de Triângulos 2D </vt:lpstr>
      <vt:lpstr>Traversal de Triângulos</vt:lpstr>
      <vt:lpstr>Referência recomendada</vt:lpstr>
      <vt:lpstr>Projeto 1 : Primeira Parte</vt:lpstr>
      <vt:lpstr>Exemplos</vt:lpstr>
      <vt:lpstr>Renderizador</vt:lpstr>
      <vt:lpstr>Extra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280</cp:revision>
  <dcterms:modified xsi:type="dcterms:W3CDTF">2025-08-13T18:04:05Z</dcterms:modified>
</cp:coreProperties>
</file>